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4" r:id="rId16"/>
    <p:sldId id="273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6779c_1278e7ac_XL.jpg"/>
          <p:cNvPicPr>
            <a:picLocks noChangeAspect="1"/>
          </p:cNvPicPr>
          <p:nvPr userDrawn="1"/>
        </p:nvPicPr>
        <p:blipFill>
          <a:blip r:embed="rId4" cstate="print"/>
          <a:srcRect r="82061"/>
          <a:stretch>
            <a:fillRect/>
          </a:stretch>
        </p:blipFill>
        <p:spPr>
          <a:xfrm>
            <a:off x="8388424" y="0"/>
            <a:ext cx="755576" cy="1400477"/>
          </a:xfrm>
          <a:prstGeom prst="rect">
            <a:avLst/>
          </a:prstGeom>
        </p:spPr>
      </p:pic>
      <p:pic>
        <p:nvPicPr>
          <p:cNvPr id="9" name="Рисунок 8" descr="0_6779c_1278e7ac_X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211960" y="0"/>
            <a:ext cx="4211960" cy="1400477"/>
          </a:xfrm>
          <a:prstGeom prst="rect">
            <a:avLst/>
          </a:prstGeom>
        </p:spPr>
      </p:pic>
      <p:pic>
        <p:nvPicPr>
          <p:cNvPr id="8" name="Рисунок 7" descr="0_6779c_1278e7ac_X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211960" cy="1400477"/>
          </a:xfrm>
          <a:prstGeom prst="rect">
            <a:avLst/>
          </a:prstGeom>
        </p:spPr>
      </p:pic>
      <p:pic>
        <p:nvPicPr>
          <p:cNvPr id="11" name="Рисунок 10" descr="82b6a469be04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4511148"/>
            <a:ext cx="3129136" cy="2346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EE791-6132-4DE5-864F-5B7EE61BDB0E}" type="datetimeFigureOut">
              <a:rPr lang="ru-RU" smtClean="0"/>
              <a:pPr/>
              <a:t>06.09.2021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B5C9-59BB-4725-BD82-9D4E4B00D0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v_gostyakh_u_skazki_-_v_gostyakh_u_skazki_(zaycev.net)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2733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Открытое интегрированное занятие в средней группе по познавательно-речевому развитию при помощи ИТК «Загадочный мир сказок»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572140"/>
            <a:ext cx="4929222" cy="10382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Воспитатель: </a:t>
            </a:r>
            <a:r>
              <a:rPr lang="ru-RU" sz="2400" b="1" dirty="0" smtClean="0">
                <a:solidFill>
                  <a:srgbClr val="FF0000"/>
                </a:solidFill>
              </a:rPr>
              <a:t>Потапенко Е.Н</a:t>
            </a:r>
          </a:p>
          <a:p>
            <a:r>
              <a:rPr lang="ru-RU" sz="2400" dirty="0" smtClean="0"/>
              <a:t>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.jpg"/>
          <p:cNvPicPr>
            <a:picLocks noChangeAspect="1"/>
          </p:cNvPicPr>
          <p:nvPr/>
        </p:nvPicPr>
        <p:blipFill>
          <a:blip r:embed="rId2" cstate="print"/>
          <a:srcRect r="5208"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2316153839903623.jpg"/>
          <p:cNvPicPr>
            <a:picLocks noChangeAspect="1"/>
          </p:cNvPicPr>
          <p:nvPr/>
        </p:nvPicPr>
        <p:blipFill>
          <a:blip r:embed="rId2" cstate="print"/>
          <a:srcRect l="2410" t="10714" r="7188" b="7143"/>
          <a:stretch>
            <a:fillRect/>
          </a:stretch>
        </p:blipFill>
        <p:spPr>
          <a:xfrm>
            <a:off x="3786150" y="285728"/>
            <a:ext cx="535785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0621269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450059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3f0071209f3930146f6c26fb77e2b8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71876"/>
            <a:ext cx="6929486" cy="308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296_e0820977690b1f37d12239f6ffd93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34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err="1" smtClean="0">
                <a:ln w="11430"/>
                <a:solidFill>
                  <a:srgbClr val="7030A0"/>
                </a:solidFill>
              </a:rPr>
              <a:t>Физминутка</a:t>
            </a:r>
            <a:r>
              <a:rPr lang="ru-RU" sz="1400" b="1" spc="150" dirty="0" smtClean="0">
                <a:ln w="11430"/>
                <a:solidFill>
                  <a:srgbClr val="7030A0"/>
                </a:solidFill>
              </a:rPr>
              <a:t> </a:t>
            </a:r>
            <a:r>
              <a:rPr lang="ru-RU" sz="1600" b="1" i="1" spc="150" dirty="0" smtClean="0">
                <a:ln w="11430"/>
                <a:solidFill>
                  <a:srgbClr val="FF0000"/>
                </a:solidFill>
              </a:rPr>
              <a:t>«Теремок»</a:t>
            </a:r>
          </a:p>
          <a:p>
            <a:endParaRPr lang="ru-RU" sz="1400" b="1" spc="150" dirty="0" smtClean="0">
              <a:ln w="11430"/>
              <a:solidFill>
                <a:srgbClr val="7030A0"/>
              </a:solidFill>
            </a:endParaRPr>
          </a:p>
          <a:p>
            <a:endParaRPr lang="ru-RU" sz="1400" b="1" spc="150" dirty="0" smtClean="0">
              <a:ln w="11430"/>
              <a:solidFill>
                <a:srgbClr val="7030A0"/>
              </a:solidFill>
            </a:endParaRPr>
          </a:p>
          <a:p>
            <a:endParaRPr lang="ru-RU" sz="1400" b="1" spc="150" dirty="0" smtClean="0">
              <a:ln w="11430"/>
              <a:solidFill>
                <a:srgbClr val="7030A0"/>
              </a:solidFill>
            </a:endParaRPr>
          </a:p>
          <a:p>
            <a:endParaRPr lang="ru-RU" sz="1400" b="1" spc="150" dirty="0" smtClean="0">
              <a:ln w="11430"/>
              <a:solidFill>
                <a:srgbClr val="7030A0"/>
              </a:solidFill>
            </a:endParaRPr>
          </a:p>
          <a:p>
            <a:endParaRPr lang="ru-RU" sz="1400" b="1" spc="150" dirty="0" smtClean="0">
              <a:ln w="11430"/>
              <a:solidFill>
                <a:srgbClr val="7030A0"/>
              </a:solidFill>
            </a:endParaRPr>
          </a:p>
          <a:p>
            <a:endParaRPr lang="ru-RU" sz="1400" b="1" spc="150" dirty="0" smtClean="0">
              <a:ln w="11430"/>
            </a:endParaRPr>
          </a:p>
          <a:p>
            <a:r>
              <a:rPr lang="ru-RU" sz="1400" b="1" spc="150" dirty="0" smtClean="0">
                <a:ln w="11430"/>
              </a:rPr>
              <a:t>                                  В чистом поле теремок</a:t>
            </a:r>
          </a:p>
          <a:p>
            <a:r>
              <a:rPr lang="ru-RU" sz="1400" b="1" spc="150" dirty="0" smtClean="0">
                <a:ln w="11430"/>
              </a:rPr>
              <a:t>                                 Был ни низок, не высок </a:t>
            </a:r>
          </a:p>
          <a:p>
            <a:r>
              <a:rPr lang="ru-RU" sz="1400" b="1" spc="150" dirty="0" smtClean="0">
                <a:ln w="11430"/>
              </a:rPr>
              <a:t>                               (присели, встали руки вытянуты).</a:t>
            </a:r>
          </a:p>
          <a:p>
            <a:r>
              <a:rPr lang="ru-RU" sz="1400" b="1" spc="150" dirty="0" smtClean="0">
                <a:ln w="11430"/>
              </a:rPr>
              <a:t>                             Звери разные там жили,</a:t>
            </a:r>
          </a:p>
          <a:p>
            <a:r>
              <a:rPr lang="ru-RU" sz="1400" b="1" spc="150" dirty="0" smtClean="0">
                <a:ln w="11430"/>
              </a:rPr>
              <a:t>                    Жили дружно, не тужили</a:t>
            </a:r>
          </a:p>
          <a:p>
            <a:r>
              <a:rPr lang="ru-RU" sz="1400" b="1" spc="150" dirty="0" smtClean="0">
                <a:ln w="11430"/>
              </a:rPr>
              <a:t>                               (поклон).</a:t>
            </a:r>
          </a:p>
          <a:p>
            <a:r>
              <a:rPr lang="ru-RU" sz="1400" b="1" spc="150" dirty="0" smtClean="0">
                <a:ln w="11430"/>
              </a:rPr>
              <a:t>                          Там и мышка</a:t>
            </a:r>
          </a:p>
          <a:p>
            <a:r>
              <a:rPr lang="ru-RU" sz="1400" b="1" spc="150" dirty="0" smtClean="0">
                <a:ln w="11430"/>
              </a:rPr>
              <a:t>    (руки перед собой на носочках)</a:t>
            </a:r>
          </a:p>
          <a:p>
            <a:r>
              <a:rPr lang="ru-RU" sz="1400" b="1" spc="150" dirty="0" smtClean="0">
                <a:ln w="11430"/>
              </a:rPr>
              <a:t>             И лягушка (присели)</a:t>
            </a:r>
          </a:p>
          <a:p>
            <a:r>
              <a:rPr lang="ru-RU" sz="1400" b="1" spc="150" dirty="0" smtClean="0">
                <a:ln w="11430"/>
              </a:rPr>
              <a:t>               Зайчик (прыжки)</a:t>
            </a:r>
          </a:p>
          <a:p>
            <a:r>
              <a:rPr lang="ru-RU" sz="1400" b="1" spc="150" dirty="0" smtClean="0">
                <a:ln w="11430"/>
              </a:rPr>
              <a:t>          С лисонькой подружкой </a:t>
            </a:r>
          </a:p>
          <a:p>
            <a:r>
              <a:rPr lang="ru-RU" sz="1400" b="1" spc="150" dirty="0" smtClean="0">
                <a:ln w="11430"/>
              </a:rPr>
              <a:t>            (повертели  «хвостиком» )</a:t>
            </a:r>
          </a:p>
          <a:p>
            <a:r>
              <a:rPr lang="ru-RU" sz="1400" b="1" spc="150" dirty="0" smtClean="0">
                <a:ln w="11430"/>
              </a:rPr>
              <a:t>         Серый волк  - зубами щелк </a:t>
            </a:r>
          </a:p>
          <a:p>
            <a:r>
              <a:rPr lang="ru-RU" sz="1400" b="1" spc="150" dirty="0" smtClean="0">
                <a:ln w="11430"/>
              </a:rPr>
              <a:t>            (показали зубами «пасть»)</a:t>
            </a:r>
          </a:p>
          <a:p>
            <a:r>
              <a:rPr lang="ru-RU" sz="1400" b="1" spc="150" dirty="0" smtClean="0">
                <a:ln w="11430"/>
              </a:rPr>
              <a:t>   В дружбе знали они толк (поклон).</a:t>
            </a:r>
          </a:p>
          <a:p>
            <a:r>
              <a:rPr lang="ru-RU" sz="1400" b="1" spc="150" dirty="0" smtClean="0">
                <a:ln w="11430"/>
              </a:rPr>
              <a:t>           Но набрел на теремок </a:t>
            </a:r>
          </a:p>
          <a:p>
            <a:r>
              <a:rPr lang="ru-RU" sz="1400" b="1" spc="150" dirty="0" smtClean="0">
                <a:ln w="11430"/>
              </a:rPr>
              <a:t>Мишка косолапый (изобразить мишку)</a:t>
            </a:r>
          </a:p>
          <a:p>
            <a:r>
              <a:rPr lang="ru-RU" sz="1400" b="1" spc="150" dirty="0" smtClean="0">
                <a:ln w="11430"/>
              </a:rPr>
              <a:t>        Раздавил он теремок</a:t>
            </a:r>
          </a:p>
          <a:p>
            <a:r>
              <a:rPr lang="ru-RU" sz="1400" b="1" spc="150" dirty="0" smtClean="0">
                <a:ln w="11430"/>
              </a:rPr>
              <a:t>        Своей огромной лапой </a:t>
            </a:r>
          </a:p>
          <a:p>
            <a:r>
              <a:rPr lang="ru-RU" sz="1400" b="1" spc="150" dirty="0" smtClean="0">
                <a:ln w="11430"/>
              </a:rPr>
              <a:t>         (кулачок об кулачок).</a:t>
            </a:r>
          </a:p>
          <a:p>
            <a:r>
              <a:rPr lang="ru-RU" sz="1400" b="1" spc="150" dirty="0" smtClean="0">
                <a:ln w="11430"/>
              </a:rPr>
              <a:t>      Звери очень испугались, </a:t>
            </a:r>
          </a:p>
          <a:p>
            <a:r>
              <a:rPr lang="ru-RU" sz="1400" b="1" spc="150" dirty="0" smtClean="0">
                <a:ln w="11430"/>
              </a:rPr>
              <a:t>               Поскорее разбежались (бег на месте)</a:t>
            </a:r>
          </a:p>
          <a:p>
            <a:r>
              <a:rPr lang="ru-RU" sz="1400" b="1" spc="150" dirty="0" smtClean="0">
                <a:ln w="11430"/>
              </a:rPr>
              <a:t>            А потом собрались снова</a:t>
            </a:r>
          </a:p>
          <a:p>
            <a:r>
              <a:rPr lang="ru-RU" sz="1400" b="1" spc="150" dirty="0" smtClean="0">
                <a:ln w="11430"/>
              </a:rPr>
              <a:t>       Чтоб построить терем новый  (садятся на стульчики).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inema06_1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4500594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 теперь про чей-то дом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Разговор мы заведём…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нём богатая хозяйка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Припеваючи жила,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Но беда пришла нежданно: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Этот дом </a:t>
            </a:r>
          </a:p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сгорел дотла!</a:t>
            </a:r>
          </a:p>
          <a:p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(«Кошкин дом»)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-285776"/>
            <a:ext cx="6215106" cy="714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56251254.jpg"/>
          <p:cNvPicPr>
            <a:picLocks noChangeAspect="1"/>
          </p:cNvPicPr>
          <p:nvPr/>
        </p:nvPicPr>
        <p:blipFill>
          <a:blip r:embed="rId3" cstate="print"/>
          <a:srcRect r="7749" b="6452"/>
          <a:stretch>
            <a:fillRect/>
          </a:stretch>
        </p:blipFill>
        <p:spPr>
          <a:xfrm>
            <a:off x="3929058" y="-142900"/>
            <a:ext cx="5466082" cy="700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1852_koshkin_dom (375x300, 102Kb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5" y="-285776"/>
            <a:ext cx="5941897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282670237_a2ad5dab-9435-4bbe-9fee-533153ba9c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2249" y="3071811"/>
            <a:ext cx="5061751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36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807249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забавы , для игры , </a:t>
            </a:r>
          </a:p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спички в руки не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бири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 шути дружок с огнем, </a:t>
            </a:r>
          </a:p>
          <a:p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чтоб не жалеть потом.</a:t>
            </a:r>
          </a:p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Сам огня не разжигай </a:t>
            </a:r>
          </a:p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другим не позволяй</a:t>
            </a:r>
          </a:p>
          <a:p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Даже крошка огонек </a:t>
            </a:r>
          </a:p>
          <a:p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 пожара не далек.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14422"/>
            <a:ext cx="3498843" cy="272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564243"/>
            <a:ext cx="65722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Образовательные области</a:t>
            </a:r>
            <a:r>
              <a:rPr lang="ru-RU" sz="2000" dirty="0" smtClean="0"/>
              <a:t>: познавательное развитие, речевое развитие, </a:t>
            </a:r>
          </a:p>
          <a:p>
            <a:r>
              <a:rPr lang="ru-RU" sz="2000" dirty="0" smtClean="0"/>
              <a:t>художественно-эстетическое развитие.</a:t>
            </a:r>
          </a:p>
          <a:p>
            <a:r>
              <a:rPr lang="ru-RU" sz="2000" dirty="0" smtClean="0"/>
              <a:t> </a:t>
            </a:r>
            <a:r>
              <a:rPr lang="ru-RU" sz="2000" b="1" i="1" dirty="0" smtClean="0"/>
              <a:t>Виды деятельности</a:t>
            </a:r>
            <a:r>
              <a:rPr lang="ru-RU" sz="2000" dirty="0" smtClean="0"/>
              <a:t>: игровая, коммуникативная, творческая.</a:t>
            </a:r>
          </a:p>
          <a:p>
            <a:r>
              <a:rPr lang="ru-RU" sz="2000" dirty="0" smtClean="0"/>
              <a:t> </a:t>
            </a:r>
            <a:r>
              <a:rPr lang="ru-RU" sz="2000" b="1" i="1" dirty="0" smtClean="0"/>
              <a:t>Цель</a:t>
            </a:r>
            <a:r>
              <a:rPr lang="ru-RU" sz="2000" dirty="0" smtClean="0"/>
              <a:t>: Обобщить знания детей о сказках.</a:t>
            </a:r>
          </a:p>
          <a:p>
            <a:r>
              <a:rPr lang="ru-RU" sz="2000" dirty="0" smtClean="0"/>
              <a:t> </a:t>
            </a:r>
            <a:r>
              <a:rPr lang="ru-RU" sz="2000" b="1" i="1" dirty="0" smtClean="0"/>
              <a:t>Задачи по видам деятельности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развивать навыки свободного общения со взрослым и детьми;</a:t>
            </a:r>
          </a:p>
          <a:p>
            <a:r>
              <a:rPr lang="ru-RU" sz="2000" dirty="0" smtClean="0"/>
              <a:t>- закрепление знаний детей о сказках;</a:t>
            </a:r>
          </a:p>
          <a:p>
            <a:r>
              <a:rPr lang="ru-RU" sz="2000" dirty="0" smtClean="0"/>
              <a:t>- закрепить знания о геометрических фигурах, цвете, счет до пяти;</a:t>
            </a:r>
          </a:p>
          <a:p>
            <a:r>
              <a:rPr lang="ru-RU" sz="2000" dirty="0" smtClean="0"/>
              <a:t>- развивать речь детей;</a:t>
            </a:r>
          </a:p>
          <a:p>
            <a:r>
              <a:rPr lang="ru-RU" sz="2000" dirty="0" smtClean="0"/>
              <a:t>- воспитывать доброжелательное отношение к окружающим.</a:t>
            </a:r>
          </a:p>
          <a:p>
            <a:r>
              <a:rPr lang="ru-RU" sz="2000" dirty="0" smtClean="0"/>
              <a:t> </a:t>
            </a:r>
            <a:r>
              <a:rPr lang="ru-RU" sz="2000" b="1" i="1" dirty="0" smtClean="0"/>
              <a:t>Оборудование</a:t>
            </a:r>
            <a:r>
              <a:rPr lang="ru-RU" sz="2000" dirty="0" smtClean="0"/>
              <a:t>: ноутбук, презентация к занятию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620" y="2967335"/>
            <a:ext cx="7500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</a:t>
            </a:r>
            <a:r>
              <a:rPr lang="ru-RU" sz="54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 внимание!!!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111852_zolyshka (500x343, 159Kb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"/>
          <a:stretch>
            <a:fillRect/>
          </a:stretch>
        </p:blipFill>
        <p:spPr bwMode="auto">
          <a:xfrm>
            <a:off x="0" y="285728"/>
            <a:ext cx="4857752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v_gostyakh_u_skazki_-_v_gostyakh_u_skazk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1714488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5111852_krasnaya (490x339, 153Kb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85728"/>
            <a:ext cx="4429124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5111852_3_poros (600x415, 229Kb)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942"/>
            <a:ext cx="4716158" cy="28330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28992" y="4919008"/>
            <a:ext cx="507213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Чудеса в ней происходят,</a:t>
            </a:r>
          </a:p>
          <a:p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Много, много волшебства.</a:t>
            </a:r>
          </a:p>
          <a:p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Много там добра и ласки,</a:t>
            </a:r>
          </a:p>
          <a:p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Ну конечно это –  …                  </a:t>
            </a:r>
          </a:p>
          <a:p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  Сказка) .</a:t>
            </a:r>
          </a:p>
        </p:txBody>
      </p:sp>
      <p:pic>
        <p:nvPicPr>
          <p:cNvPr id="9" name="Рисунок 8" descr="5111852_kolob (555x540, 376Kb)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714620"/>
            <a:ext cx="2929257" cy="2141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c16b_68af5e9b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460385"/>
            <a:ext cx="6929454" cy="43976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1643050"/>
            <a:ext cx="6743187" cy="35004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Мы летим под облаками</a:t>
            </a:r>
          </a:p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 земля плывет под нами,</a:t>
            </a:r>
          </a:p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Роща, поле, сад и речка</a:t>
            </a:r>
          </a:p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дома и человечки.</a:t>
            </a:r>
          </a:p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Глазки закрываем </a:t>
            </a:r>
          </a:p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сказку прилетаем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ITJOlRgatlm7NGGxoKGYM-temp-upload.hgjzlcib.1024x1024-65.jpg"/>
          <p:cNvPicPr>
            <a:picLocks noChangeAspect="1"/>
          </p:cNvPicPr>
          <p:nvPr/>
        </p:nvPicPr>
        <p:blipFill>
          <a:blip r:embed="rId2" cstate="print"/>
          <a:srcRect b="104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5918" y="214290"/>
            <a:ext cx="5290487" cy="64940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сказке лисонька плутовка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Обманула зайку ловко,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избушки  выгнав прочь.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Плакал зайка день и ночь.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в беде ему помог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 смелый петушок.</a:t>
            </a:r>
          </a:p>
          <a:p>
            <a:pPr algn="ctr"/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Заюшкина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избушка)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rcRect t="20635"/>
          <a:stretch>
            <a:fillRect/>
          </a:stretch>
        </p:blipFill>
        <p:spPr>
          <a:xfrm>
            <a:off x="4572000" y="2143116"/>
            <a:ext cx="4171879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__upload_iblock_dad_fb719a55-c443-11e0-84d4-88ae1ddd9576_fb719a5a-c443-11e0-84d4-88ae1ddd9576.jpeg"/>
          <p:cNvPicPr>
            <a:picLocks noChangeAspect="1"/>
          </p:cNvPicPr>
          <p:nvPr/>
        </p:nvPicPr>
        <p:blipFill>
          <a:blip r:embed="rId3" cstate="print"/>
          <a:srcRect l="30500" t="25097" r="14000" b="19238"/>
          <a:stretch>
            <a:fillRect/>
          </a:stretch>
        </p:blipFill>
        <p:spPr>
          <a:xfrm>
            <a:off x="500034" y="2071678"/>
            <a:ext cx="3964809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42886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 descr="xk4gquopdxu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3-06-16_071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5286412" cy="6309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857364"/>
            <a:ext cx="594335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Возле леса, на опушке,</a:t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Трое их живет в избушке.</a:t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Там три стула и три кружки,</a:t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Три кроватки, три подушки.</a:t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Угадайте без подсказки,</a:t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Кто герои этой сказки?</a:t>
            </a:r>
          </a:p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(«Три медведя»)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296</Words>
  <Application>Microsoft Office PowerPoint</Application>
  <PresentationFormat>Экран (4:3)</PresentationFormat>
  <Paragraphs>89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Открытое интегрированное занятие в средней группе по познавательно-речевому развитию при помощи ИТК «Загадочный мир сказок»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User</cp:lastModifiedBy>
  <cp:revision>24</cp:revision>
  <dcterms:created xsi:type="dcterms:W3CDTF">2012-02-13T15:03:35Z</dcterms:created>
  <dcterms:modified xsi:type="dcterms:W3CDTF">2021-09-06T07:02:53Z</dcterms:modified>
</cp:coreProperties>
</file>