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3" r:id="rId1"/>
  </p:sldMasterIdLst>
  <p:notesMasterIdLst>
    <p:notesMasterId r:id="rId26"/>
  </p:notesMasterIdLst>
  <p:handoutMasterIdLst>
    <p:handoutMasterId r:id="rId27"/>
  </p:handoutMasterIdLst>
  <p:sldIdLst>
    <p:sldId id="257" r:id="rId2"/>
    <p:sldId id="262" r:id="rId3"/>
    <p:sldId id="279" r:id="rId4"/>
    <p:sldId id="278" r:id="rId5"/>
    <p:sldId id="261" r:id="rId6"/>
    <p:sldId id="263" r:id="rId7"/>
    <p:sldId id="264" r:id="rId8"/>
    <p:sldId id="269" r:id="rId9"/>
    <p:sldId id="285" r:id="rId10"/>
    <p:sldId id="265" r:id="rId11"/>
    <p:sldId id="284" r:id="rId12"/>
    <p:sldId id="266" r:id="rId13"/>
    <p:sldId id="267" r:id="rId14"/>
    <p:sldId id="272" r:id="rId15"/>
    <p:sldId id="268" r:id="rId16"/>
    <p:sldId id="286" r:id="rId17"/>
    <p:sldId id="281" r:id="rId18"/>
    <p:sldId id="270" r:id="rId19"/>
    <p:sldId id="271" r:id="rId20"/>
    <p:sldId id="274" r:id="rId21"/>
    <p:sldId id="276" r:id="rId22"/>
    <p:sldId id="283" r:id="rId23"/>
    <p:sldId id="273" r:id="rId24"/>
    <p:sldId id="282" r:id="rId25"/>
  </p:sldIdLst>
  <p:sldSz cx="12192000" cy="6858000"/>
  <p:notesSz cx="6858000" cy="9144000"/>
  <p:defaultTextStyle>
    <a:defPPr rtl="0"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44529"/>
    <a:srgbClr val="2B3922"/>
    <a:srgbClr val="2E3722"/>
    <a:srgbClr val="FCF7F1"/>
    <a:srgbClr val="B8D233"/>
    <a:srgbClr val="5CC6D6"/>
    <a:srgbClr val="F8D22F"/>
    <a:srgbClr val="F03F2B"/>
    <a:srgbClr val="3488A0"/>
    <a:srgbClr val="57903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465" autoAdjust="0"/>
    <p:restoredTop sz="94660"/>
  </p:normalViewPr>
  <p:slideViewPr>
    <p:cSldViewPr snapToGrid="0">
      <p:cViewPr varScale="1">
        <p:scale>
          <a:sx n="86" d="100"/>
          <a:sy n="86" d="100"/>
        </p:scale>
        <p:origin x="538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124" d="100"/>
          <a:sy n="124" d="100"/>
        </p:scale>
        <p:origin x="4950" y="96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handoutMaster" Target="handoutMasters/handoutMaster1.xml"/><Relationship Id="rId30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 rtl="0"/>
            <a:endParaRPr lang="en-US"/>
          </a:p>
        </p:txBody>
      </p:sp>
      <p:sp>
        <p:nvSpPr>
          <p:cNvPr id="3" name="Дата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 rtl="0"/>
            <a:fld id="{6B5C320A-F5C8-4FD6-86FF-35D2EBF085B6}" type="datetime1">
              <a:rPr lang="ru-RU" smtClean="0"/>
              <a:t>28.05.2024</a:t>
            </a:fld>
            <a:endParaRPr lang="en-US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 rtl="0"/>
            <a:endParaRPr lang="en-US"/>
          </a:p>
        </p:txBody>
      </p:sp>
      <p:sp>
        <p:nvSpPr>
          <p:cNvPr id="5" name="Номер слайда 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 rtl="0"/>
            <a:fld id="{97ACF5E7-ACB0-497B-A8C6-F2E617B463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8533960"/>
      </p:ext>
    </p:extLst>
  </p:cSld>
  <p:clrMap bg1="lt1" tx1="dk1" bg2="lt2" tx2="dk2" accent1="accent1" accent2="accent2" accent3="accent3" accent4="accent4" accent5="accent5" accent6="accent6" hlink="hlink" folHlink="folHlink"/>
  <p:hf hdr="0" ftr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 rtl="0"/>
            <a:endParaRPr lang="en-US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 rtl="0"/>
            <a:fld id="{15C702C7-E599-40D9-B30E-0392896973B5}" type="datetime1">
              <a:rPr lang="ru-RU" smtClean="0"/>
              <a:t>28.05.2024</a:t>
            </a:fld>
            <a:endParaRPr lang="en-US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rtl="0"/>
            <a:endParaRPr lang="en-US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 rtl="0"/>
            <a:r>
              <a:rPr lang="ru"/>
              <a:t>Щелкните, чтобы изменить стили текста образца слайда</a:t>
            </a:r>
            <a:endParaRPr lang="en-US"/>
          </a:p>
          <a:p>
            <a:pPr lvl="1" rtl="0"/>
            <a:r>
              <a:rPr lang="ru"/>
              <a:t>Второй уровень</a:t>
            </a:r>
          </a:p>
          <a:p>
            <a:pPr lvl="2" rtl="0"/>
            <a:r>
              <a:rPr lang="ru"/>
              <a:t>Третий уровень</a:t>
            </a:r>
          </a:p>
          <a:p>
            <a:pPr lvl="3" rtl="0"/>
            <a:r>
              <a:rPr lang="ru"/>
              <a:t>Четвертый уровень</a:t>
            </a:r>
          </a:p>
          <a:p>
            <a:pPr lvl="4" rtl="0"/>
            <a:r>
              <a:rPr lang="ru"/>
              <a:t>Пятый уровень</a:t>
            </a:r>
            <a:endParaRPr lang="en-US"/>
          </a:p>
        </p:txBody>
      </p:sp>
      <p:sp>
        <p:nvSpPr>
          <p:cNvPr id="6" name="Нижний колонтитул 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 rtl="0"/>
            <a:endParaRPr lang="en-US"/>
          </a:p>
        </p:txBody>
      </p:sp>
      <p:sp>
        <p:nvSpPr>
          <p:cNvPr id="7" name="Номер слайда 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 rtl="0"/>
            <a:fld id="{37A705E3-E620-489D-9973-6221209A4B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9581830"/>
      </p:ext>
    </p:extLst>
  </p:cSld>
  <p:clrMap bg1="lt1" tx1="dk1" bg2="lt2" tx2="dk2" accent1="accent1" accent2="accent2" accent3="accent3" accent4="accent4" accent5="accent5" accent6="accent6" hlink="hlink" folHlink="folHlink"/>
  <p:hf hdr="0" ftr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904DB13E-F722-4ED6-BB00-556651E95281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US"/>
          </a:p>
        </p:txBody>
      </p:sp>
      <p:sp useBgFill="1">
        <p:nvSpPr>
          <p:cNvPr id="10" name="Прямоугольник 9"/>
          <p:cNvSpPr/>
          <p:nvPr/>
        </p:nvSpPr>
        <p:spPr>
          <a:xfrm>
            <a:off x="1307870" y="1267730"/>
            <a:ext cx="9576262" cy="4307950"/>
          </a:xfrm>
          <a:prstGeom prst="rect">
            <a:avLst/>
          </a:prstGeom>
          <a:ln w="6350" cap="flat" cmpd="sng" algn="ctr">
            <a:noFill/>
            <a:prstDash val="solid"/>
          </a:ln>
          <a:effectLst>
            <a:outerShdw blurRad="50800" algn="ctr" rotWithShape="0">
              <a:prstClr val="black">
                <a:alpha val="66000"/>
              </a:prstClr>
            </a:outerShdw>
            <a:softEdge rad="0"/>
          </a:effectLst>
        </p:spPr>
      </p:sp>
      <p:sp>
        <p:nvSpPr>
          <p:cNvPr id="11" name="Прямоугольник 10"/>
          <p:cNvSpPr/>
          <p:nvPr/>
        </p:nvSpPr>
        <p:spPr>
          <a:xfrm>
            <a:off x="1447801" y="1411615"/>
            <a:ext cx="9296400" cy="4034770"/>
          </a:xfrm>
          <a:prstGeom prst="rect">
            <a:avLst/>
          </a:prstGeom>
          <a:noFill/>
          <a:ln w="6350" cap="sq" cmpd="sng" algn="ctr">
            <a:solidFill>
              <a:schemeClr val="tx1">
                <a:lumMod val="75000"/>
                <a:lumOff val="25000"/>
              </a:schemeClr>
            </a:solidFill>
            <a:prstDash val="solid"/>
            <a:miter lim="800000"/>
          </a:ln>
          <a:effectLst/>
        </p:spPr>
      </p:sp>
      <p:sp>
        <p:nvSpPr>
          <p:cNvPr id="15" name="Прямоугольник 14"/>
          <p:cNvSpPr/>
          <p:nvPr/>
        </p:nvSpPr>
        <p:spPr>
          <a:xfrm>
            <a:off x="5135880" y="1267730"/>
            <a:ext cx="1920240" cy="73152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grpSp>
        <p:nvGrpSpPr>
          <p:cNvPr id="7" name="Группа 6">
            <a:extLst>
              <a:ext uri="{FF2B5EF4-FFF2-40B4-BE49-F238E27FC236}">
                <a16:creationId xmlns:a16="http://schemas.microsoft.com/office/drawing/2014/main" id="{E26428D7-C6F3-473D-A360-A3F5C3E8728C}"/>
              </a:ext>
            </a:extLst>
          </p:cNvPr>
          <p:cNvGrpSpPr/>
          <p:nvPr/>
        </p:nvGrpSpPr>
        <p:grpSpPr>
          <a:xfrm>
            <a:off x="5250180" y="1267730"/>
            <a:ext cx="1691640" cy="615934"/>
            <a:chOff x="5250180" y="1267730"/>
            <a:chExt cx="1691640" cy="615934"/>
          </a:xfrm>
        </p:grpSpPr>
        <p:cxnSp>
          <p:nvCxnSpPr>
            <p:cNvPr id="17" name="Прямая соединительная линия 16"/>
            <p:cNvCxnSpPr/>
            <p:nvPr/>
          </p:nvCxnSpPr>
          <p:spPr>
            <a:xfrm>
              <a:off x="5250180" y="1267730"/>
              <a:ext cx="0" cy="612648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rgbClr val="FFFFFF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Прямая соединительная линия 17"/>
            <p:cNvCxnSpPr/>
            <p:nvPr/>
          </p:nvCxnSpPr>
          <p:spPr>
            <a:xfrm>
              <a:off x="6941820" y="1267730"/>
              <a:ext cx="0" cy="612648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rgbClr val="FFFFFF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Прямая соединительная линия 18"/>
            <p:cNvCxnSpPr/>
            <p:nvPr/>
          </p:nvCxnSpPr>
          <p:spPr>
            <a:xfrm>
              <a:off x="5250180" y="1883664"/>
              <a:ext cx="1691640" cy="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rgbClr val="FFFFFF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Заголовок 1"/>
          <p:cNvSpPr>
            <a:spLocks noGrp="1"/>
          </p:cNvSpPr>
          <p:nvPr>
            <p:ph type="ctrTitle"/>
          </p:nvPr>
        </p:nvSpPr>
        <p:spPr>
          <a:xfrm>
            <a:off x="1629103" y="2244830"/>
            <a:ext cx="8933796" cy="2437232"/>
          </a:xfrm>
        </p:spPr>
        <p:txBody>
          <a:bodyPr tIns="45720" bIns="45720" rtlCol="0" anchor="ctr">
            <a:normAutofit/>
          </a:bodyPr>
          <a:lstStyle>
            <a:lvl1pPr algn="ctr">
              <a:lnSpc>
                <a:spcPct val="83000"/>
              </a:lnSpc>
              <a:defRPr lang="en-US" sz="6800" b="0" kern="1200" cap="all" spc="-100" baseline="0" dirty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j-lt"/>
                <a:ea typeface="+mn-ea"/>
                <a:cs typeface="+mn-cs"/>
              </a:defRPr>
            </a:lvl1pPr>
          </a:lstStyle>
          <a:p>
            <a:pPr rtl="0"/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Подзаголовок 2"/>
          <p:cNvSpPr>
            <a:spLocks noGrp="1"/>
          </p:cNvSpPr>
          <p:nvPr>
            <p:ph type="subTitle" idx="1"/>
          </p:nvPr>
        </p:nvSpPr>
        <p:spPr>
          <a:xfrm>
            <a:off x="1629101" y="4682062"/>
            <a:ext cx="8936846" cy="457201"/>
          </a:xfrm>
        </p:spPr>
        <p:txBody>
          <a:bodyPr rtlCol="0">
            <a:normAutofit/>
          </a:bodyPr>
          <a:lstStyle>
            <a:lvl1pPr marL="0" indent="0" algn="ctr">
              <a:spcBef>
                <a:spcPts val="0"/>
              </a:spcBef>
              <a:buNone/>
              <a:defRPr sz="1800" spc="80" baseline="0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  <a:lvl2pPr marL="457200" indent="0" algn="ctr">
              <a:buNone/>
              <a:defRPr sz="1600"/>
            </a:lvl2pPr>
            <a:lvl3pPr marL="914400" indent="0" algn="ctr">
              <a:buNone/>
              <a:defRPr sz="16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rtl="0"/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20" name="Дата 19"/>
          <p:cNvSpPr>
            <a:spLocks noGrp="1"/>
          </p:cNvSpPr>
          <p:nvPr>
            <p:ph type="dt" sz="half" idx="10"/>
          </p:nvPr>
        </p:nvSpPr>
        <p:spPr>
          <a:xfrm>
            <a:off x="5318760" y="1341256"/>
            <a:ext cx="1554480" cy="485546"/>
          </a:xfrm>
        </p:spPr>
        <p:txBody>
          <a:bodyPr rtlCol="0"/>
          <a:lstStyle>
            <a:lvl1pPr algn="ctr">
              <a:defRPr sz="1300" spc="0" baseline="0">
                <a:solidFill>
                  <a:srgbClr val="FFFFFF"/>
                </a:solidFill>
                <a:latin typeface="+mn-lt"/>
              </a:defRPr>
            </a:lvl1pPr>
          </a:lstStyle>
          <a:p>
            <a:pPr rtl="0"/>
            <a:fld id="{6506E9A3-1561-45B7-908B-DACC52528ABB}" type="datetime1">
              <a:rPr lang="ru-RU" smtClean="0"/>
              <a:t>28.05.2024</a:t>
            </a:fld>
            <a:endParaRPr lang="en-US" dirty="0"/>
          </a:p>
        </p:txBody>
      </p:sp>
      <p:sp>
        <p:nvSpPr>
          <p:cNvPr id="21" name="Нижний колонтитул 20"/>
          <p:cNvSpPr>
            <a:spLocks noGrp="1"/>
          </p:cNvSpPr>
          <p:nvPr>
            <p:ph type="ftr" sz="quarter" idx="11"/>
          </p:nvPr>
        </p:nvSpPr>
        <p:spPr>
          <a:xfrm>
            <a:off x="1629100" y="5177408"/>
            <a:ext cx="5730295" cy="228600"/>
          </a:xfrm>
        </p:spPr>
        <p:txBody>
          <a:bodyPr rtlCol="0"/>
          <a:lstStyle>
            <a:lvl1pPr algn="l"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pPr rtl="0"/>
            <a:endParaRPr lang="en-US" dirty="0"/>
          </a:p>
        </p:txBody>
      </p:sp>
      <p:sp>
        <p:nvSpPr>
          <p:cNvPr id="22" name="Номер слайда 21"/>
          <p:cNvSpPr>
            <a:spLocks noGrp="1"/>
          </p:cNvSpPr>
          <p:nvPr>
            <p:ph type="sldNum" sz="quarter" idx="12"/>
          </p:nvPr>
        </p:nvSpPr>
        <p:spPr>
          <a:xfrm>
            <a:off x="8606920" y="5177408"/>
            <a:ext cx="1955980" cy="228600"/>
          </a:xfrm>
        </p:spPr>
        <p:txBody>
          <a:bodyPr rtlCol="0"/>
          <a:lstStyle>
            <a:lvl1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pPr rtl="0"/>
            <a:fld id="{34B7E4EF-A1BD-40F4-AB7B-04F084DD991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4777010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 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 rtlCol="0"/>
          <a:lstStyle/>
          <a:p>
            <a:pPr lvl="0" rtl="0"/>
            <a:r>
              <a:rPr lang="ru-RU"/>
              <a:t>Образец текста</a:t>
            </a:r>
          </a:p>
          <a:p>
            <a:pPr lvl="1" rtl="0"/>
            <a:r>
              <a:rPr lang="ru-RU"/>
              <a:t>Второй уровень</a:t>
            </a:r>
          </a:p>
          <a:p>
            <a:pPr lvl="2" rtl="0"/>
            <a:r>
              <a:rPr lang="ru-RU"/>
              <a:t>Третий уровень</a:t>
            </a:r>
          </a:p>
          <a:p>
            <a:pPr lvl="3" rtl="0"/>
            <a:r>
              <a:rPr lang="ru-RU"/>
              <a:t>Четвертый уровень</a:t>
            </a:r>
          </a:p>
          <a:p>
            <a:pPr lvl="4" rtl="0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3E92B999-6CB2-48D4-8AF6-3D1A5D13436B}" type="datetime1">
              <a:rPr lang="ru-RU" smtClean="0"/>
              <a:t>28.05.2024</a:t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en-US"/>
          </a:p>
        </p:txBody>
      </p:sp>
      <p:sp>
        <p:nvSpPr>
          <p:cNvPr id="6" name="Номер слайда 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34B7E4EF-A1BD-40F4-AB7B-04F084DD99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332990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 1"/>
          <p:cNvSpPr>
            <a:spLocks noGrp="1"/>
          </p:cNvSpPr>
          <p:nvPr>
            <p:ph type="title" orient="vert"/>
          </p:nvPr>
        </p:nvSpPr>
        <p:spPr>
          <a:xfrm>
            <a:off x="8991600" y="762000"/>
            <a:ext cx="2362200" cy="5257800"/>
          </a:xfrm>
        </p:spPr>
        <p:txBody>
          <a:bodyPr vert="eaVert" rtlCol="0"/>
          <a:lstStyle/>
          <a:p>
            <a:pPr rtl="0"/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762000"/>
            <a:ext cx="8077200" cy="5257800"/>
          </a:xfrm>
        </p:spPr>
        <p:txBody>
          <a:bodyPr vert="eaVert" rtlCol="0"/>
          <a:lstStyle/>
          <a:p>
            <a:pPr lvl="0" rtl="0"/>
            <a:r>
              <a:rPr lang="ru-RU"/>
              <a:t>Образец текста</a:t>
            </a:r>
          </a:p>
          <a:p>
            <a:pPr lvl="1" rtl="0"/>
            <a:r>
              <a:rPr lang="ru-RU"/>
              <a:t>Второй уровень</a:t>
            </a:r>
          </a:p>
          <a:p>
            <a:pPr lvl="2" rtl="0"/>
            <a:r>
              <a:rPr lang="ru-RU"/>
              <a:t>Третий уровень</a:t>
            </a:r>
          </a:p>
          <a:p>
            <a:pPr lvl="3" rtl="0"/>
            <a:r>
              <a:rPr lang="ru-RU"/>
              <a:t>Четвертый уровень</a:t>
            </a:r>
          </a:p>
          <a:p>
            <a:pPr lvl="4" rtl="0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B52C98DB-1092-48C4-AD4E-BD3E9D2E2345}" type="datetime1">
              <a:rPr lang="ru-RU" smtClean="0"/>
              <a:t>28.05.2024</a:t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en-US"/>
          </a:p>
        </p:txBody>
      </p:sp>
      <p:sp>
        <p:nvSpPr>
          <p:cNvPr id="6" name="Номер слайда 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34B7E4EF-A1BD-40F4-AB7B-04F084DD99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007349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 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 rtlCol="0"/>
          <a:lstStyle/>
          <a:p>
            <a:pPr lvl="0" rtl="0"/>
            <a:r>
              <a:rPr lang="ru-RU"/>
              <a:t>Образец текста</a:t>
            </a:r>
          </a:p>
          <a:p>
            <a:pPr lvl="1" rtl="0"/>
            <a:r>
              <a:rPr lang="ru-RU"/>
              <a:t>Второй уровень</a:t>
            </a:r>
          </a:p>
          <a:p>
            <a:pPr lvl="2" rtl="0"/>
            <a:r>
              <a:rPr lang="ru-RU"/>
              <a:t>Третий уровень</a:t>
            </a:r>
          </a:p>
          <a:p>
            <a:pPr lvl="3" rtl="0"/>
            <a:r>
              <a:rPr lang="ru-RU"/>
              <a:t>Четвертый уровень</a:t>
            </a:r>
          </a:p>
          <a:p>
            <a:pPr lvl="4" rtl="0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629C2F20-7994-4D1E-A01C-96ECBA4612EB}" type="datetime1">
              <a:rPr lang="ru-RU" smtClean="0"/>
              <a:t>28.05.2024</a:t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en-US"/>
          </a:p>
        </p:txBody>
      </p:sp>
      <p:sp>
        <p:nvSpPr>
          <p:cNvPr id="6" name="Номер слайда 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34B7E4EF-A1BD-40F4-AB7B-04F084DD99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370879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Прямоугольник 14">
            <a:extLst>
              <a:ext uri="{FF2B5EF4-FFF2-40B4-BE49-F238E27FC236}">
                <a16:creationId xmlns:a16="http://schemas.microsoft.com/office/drawing/2014/main" id="{0A4A1889-E37C-4EC3-9E41-9DAD221CF389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US"/>
          </a:p>
        </p:txBody>
      </p:sp>
      <p:sp useBgFill="1">
        <p:nvSpPr>
          <p:cNvPr id="23" name="Прямоугольник 22"/>
          <p:cNvSpPr/>
          <p:nvPr/>
        </p:nvSpPr>
        <p:spPr>
          <a:xfrm>
            <a:off x="1307870" y="1267730"/>
            <a:ext cx="9576262" cy="4307950"/>
          </a:xfrm>
          <a:prstGeom prst="rect">
            <a:avLst/>
          </a:prstGeom>
          <a:ln w="6350" cap="flat" cmpd="sng" algn="ctr">
            <a:noFill/>
            <a:prstDash val="solid"/>
          </a:ln>
          <a:effectLst>
            <a:outerShdw blurRad="50800" algn="ctr" rotWithShape="0">
              <a:prstClr val="black">
                <a:alpha val="66000"/>
              </a:prstClr>
            </a:outerShdw>
            <a:softEdge rad="0"/>
          </a:effectLst>
        </p:spPr>
      </p:sp>
      <p:sp>
        <p:nvSpPr>
          <p:cNvPr id="24" name="Прямоугольник 23"/>
          <p:cNvSpPr/>
          <p:nvPr/>
        </p:nvSpPr>
        <p:spPr>
          <a:xfrm>
            <a:off x="1447801" y="1411615"/>
            <a:ext cx="9296400" cy="4034770"/>
          </a:xfrm>
          <a:prstGeom prst="rect">
            <a:avLst/>
          </a:prstGeom>
          <a:noFill/>
          <a:ln w="6350" cap="sq" cmpd="sng" algn="ctr">
            <a:solidFill>
              <a:schemeClr val="tx1">
                <a:lumMod val="75000"/>
                <a:lumOff val="25000"/>
              </a:schemeClr>
            </a:solidFill>
            <a:prstDash val="solid"/>
            <a:miter lim="800000"/>
          </a:ln>
          <a:effectLst/>
        </p:spPr>
      </p:sp>
      <p:sp>
        <p:nvSpPr>
          <p:cNvPr id="30" name="Прямоугольник 29"/>
          <p:cNvSpPr/>
          <p:nvPr/>
        </p:nvSpPr>
        <p:spPr>
          <a:xfrm>
            <a:off x="5135880" y="1267730"/>
            <a:ext cx="1920240" cy="73152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629156" y="2275165"/>
            <a:ext cx="8933688" cy="2406895"/>
          </a:xfrm>
        </p:spPr>
        <p:txBody>
          <a:bodyPr rtlCol="0" anchor="ctr">
            <a:normAutofit/>
          </a:bodyPr>
          <a:lstStyle>
            <a:lvl1pPr algn="ctr">
              <a:lnSpc>
                <a:spcPct val="83000"/>
              </a:lnSpc>
              <a:defRPr lang="en-US" sz="6800" kern="1200" cap="all" spc="-100" baseline="0" dirty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j-lt"/>
                <a:ea typeface="+mn-ea"/>
                <a:cs typeface="+mn-cs"/>
              </a:defRPr>
            </a:lvl1pPr>
          </a:lstStyle>
          <a:p>
            <a:pPr rtl="0"/>
            <a:r>
              <a:rPr lang="ru-RU"/>
              <a:t>Образец заголовка</a:t>
            </a:r>
            <a:endParaRPr lang="en-US" dirty="0"/>
          </a:p>
        </p:txBody>
      </p:sp>
      <p:grpSp>
        <p:nvGrpSpPr>
          <p:cNvPr id="16" name="Группа 15">
            <a:extLst>
              <a:ext uri="{FF2B5EF4-FFF2-40B4-BE49-F238E27FC236}">
                <a16:creationId xmlns:a16="http://schemas.microsoft.com/office/drawing/2014/main" id="{1683EB04-C23E-490C-A1A6-030CF79D23C8}"/>
              </a:ext>
            </a:extLst>
          </p:cNvPr>
          <p:cNvGrpSpPr/>
          <p:nvPr/>
        </p:nvGrpSpPr>
        <p:grpSpPr>
          <a:xfrm>
            <a:off x="5250180" y="1267730"/>
            <a:ext cx="1691640" cy="615934"/>
            <a:chOff x="5250180" y="1267730"/>
            <a:chExt cx="1691640" cy="615934"/>
          </a:xfrm>
        </p:grpSpPr>
        <p:cxnSp>
          <p:nvCxnSpPr>
            <p:cNvPr id="17" name="Прямая соединительная линия 16">
              <a:extLst>
                <a:ext uri="{FF2B5EF4-FFF2-40B4-BE49-F238E27FC236}">
                  <a16:creationId xmlns:a16="http://schemas.microsoft.com/office/drawing/2014/main" id="{F8A84C03-E1CA-4A4E-81D6-9BB0C335B7A0}"/>
                </a:ext>
              </a:extLst>
            </p:cNvPr>
            <p:cNvCxnSpPr/>
            <p:nvPr/>
          </p:nvCxnSpPr>
          <p:spPr>
            <a:xfrm>
              <a:off x="5250180" y="1267730"/>
              <a:ext cx="0" cy="612648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rgbClr val="FFFFFF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Прямая соединительная линия 17">
              <a:extLst>
                <a:ext uri="{FF2B5EF4-FFF2-40B4-BE49-F238E27FC236}">
                  <a16:creationId xmlns:a16="http://schemas.microsoft.com/office/drawing/2014/main" id="{4A26FB5A-D5D1-4DAB-AC43-7F51A7F2D197}"/>
                </a:ext>
              </a:extLst>
            </p:cNvPr>
            <p:cNvCxnSpPr/>
            <p:nvPr/>
          </p:nvCxnSpPr>
          <p:spPr>
            <a:xfrm>
              <a:off x="6941820" y="1267730"/>
              <a:ext cx="0" cy="612648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rgbClr val="FFFFFF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Прямая соединительная линия 18">
              <a:extLst>
                <a:ext uri="{FF2B5EF4-FFF2-40B4-BE49-F238E27FC236}">
                  <a16:creationId xmlns:a16="http://schemas.microsoft.com/office/drawing/2014/main" id="{49303F14-E560-4C02-94F4-B4695FE26813}"/>
                </a:ext>
              </a:extLst>
            </p:cNvPr>
            <p:cNvCxnSpPr/>
            <p:nvPr/>
          </p:nvCxnSpPr>
          <p:spPr>
            <a:xfrm>
              <a:off x="5250180" y="1883664"/>
              <a:ext cx="1691640" cy="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rgbClr val="FFFFFF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629156" y="4682062"/>
            <a:ext cx="8939784" cy="457200"/>
          </a:xfrm>
        </p:spPr>
        <p:txBody>
          <a:bodyPr rtlCol="0" anchor="t">
            <a:normAutofit/>
          </a:bodyPr>
          <a:lstStyle>
            <a:lvl1pPr marL="0" indent="0" algn="ctr">
              <a:buNone/>
              <a:tabLst>
                <a:tab pos="2633663" algn="l"/>
              </a:tabLst>
              <a:defRPr sz="1800">
                <a:solidFill>
                  <a:schemeClr val="tx1">
                    <a:lumMod val="95000"/>
                    <a:lumOff val="5000"/>
                  </a:schemeClr>
                </a:solidFill>
                <a:effectLst/>
              </a:defRPr>
            </a:lvl1pPr>
            <a:lvl2pPr marL="457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rt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5318760" y="1344502"/>
            <a:ext cx="1554480" cy="498781"/>
          </a:xfrm>
        </p:spPr>
        <p:txBody>
          <a:bodyPr rtlCol="0"/>
          <a:lstStyle>
            <a:lvl1pPr algn="ctr">
              <a:defRPr lang="en-US" sz="1300" kern="1200" spc="0" baseline="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</a:lstStyle>
          <a:p>
            <a:pPr rtl="0"/>
            <a:fld id="{7B2CE4EA-3B49-4A00-ADF3-7C7272A626C1}" type="datetime1">
              <a:rPr lang="ru-RU" smtClean="0"/>
              <a:t>28.05.2024</a:t>
            </a:fld>
            <a:endParaRPr lang="en-US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1629157" y="5177408"/>
            <a:ext cx="5660134" cy="228600"/>
          </a:xfrm>
        </p:spPr>
        <p:txBody>
          <a:bodyPr rtlCol="0"/>
          <a:lstStyle>
            <a:lvl1pPr algn="l"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pPr rtl="0"/>
            <a:endParaRPr lang="en-US" dirty="0"/>
          </a:p>
        </p:txBody>
      </p:sp>
      <p:sp>
        <p:nvSpPr>
          <p:cNvPr id="6" name="Номер слайда 5"/>
          <p:cNvSpPr>
            <a:spLocks noGrp="1"/>
          </p:cNvSpPr>
          <p:nvPr>
            <p:ph type="sldNum" sz="quarter" idx="12"/>
          </p:nvPr>
        </p:nvSpPr>
        <p:spPr>
          <a:xfrm>
            <a:off x="8604504" y="5177408"/>
            <a:ext cx="1958339" cy="228600"/>
          </a:xfrm>
        </p:spPr>
        <p:txBody>
          <a:bodyPr rtlCol="0"/>
          <a:lstStyle>
            <a:lvl1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pPr rtl="0"/>
            <a:fld id="{34B7E4EF-A1BD-40F4-AB7B-04F084DD991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0607143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 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Заголовок 7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1066800" y="2103120"/>
            <a:ext cx="4663440" cy="3749040"/>
          </a:xfrm>
        </p:spPr>
        <p:txBody>
          <a:bodyPr rtlCol="0"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 rtl="0"/>
            <a:r>
              <a:rPr lang="ru-RU"/>
              <a:t>Образец текста</a:t>
            </a:r>
          </a:p>
          <a:p>
            <a:pPr lvl="1" rtl="0"/>
            <a:r>
              <a:rPr lang="ru-RU"/>
              <a:t>Второй уровень</a:t>
            </a:r>
          </a:p>
          <a:p>
            <a:pPr lvl="2" rtl="0"/>
            <a:r>
              <a:rPr lang="ru-RU"/>
              <a:t>Третий уровень</a:t>
            </a:r>
          </a:p>
          <a:p>
            <a:pPr lvl="3" rtl="0"/>
            <a:r>
              <a:rPr lang="ru-RU"/>
              <a:t>Четвертый уровень</a:t>
            </a:r>
          </a:p>
          <a:p>
            <a:pPr lvl="4" rtl="0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461760" y="2103120"/>
            <a:ext cx="4663440" cy="3749040"/>
          </a:xfrm>
        </p:spPr>
        <p:txBody>
          <a:bodyPr rtlCol="0"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 rtl="0"/>
            <a:r>
              <a:rPr lang="ru-RU"/>
              <a:t>Образец текста</a:t>
            </a:r>
          </a:p>
          <a:p>
            <a:pPr lvl="1" rtl="0"/>
            <a:r>
              <a:rPr lang="ru-RU"/>
              <a:t>Второй уровень</a:t>
            </a:r>
          </a:p>
          <a:p>
            <a:pPr lvl="2" rtl="0"/>
            <a:r>
              <a:rPr lang="ru-RU"/>
              <a:t>Третий уровень</a:t>
            </a:r>
          </a:p>
          <a:p>
            <a:pPr lvl="3" rtl="0"/>
            <a:r>
              <a:rPr lang="ru-RU"/>
              <a:t>Четвертый уровень</a:t>
            </a:r>
          </a:p>
          <a:p>
            <a:pPr lvl="4" rtl="0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9A16848F-27AD-43B9-904C-1CF05D24EB3C}" type="datetime1">
              <a:rPr lang="ru-RU" smtClean="0"/>
              <a:t>28.05.2024</a:t>
            </a:fld>
            <a:endParaRPr lang="en-US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en-US"/>
          </a:p>
        </p:txBody>
      </p:sp>
      <p:sp>
        <p:nvSpPr>
          <p:cNvPr id="7" name="Номер слайда 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34B7E4EF-A1BD-40F4-AB7B-04F084DD99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467216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069848" y="2074334"/>
            <a:ext cx="4663440" cy="640080"/>
          </a:xfrm>
        </p:spPr>
        <p:txBody>
          <a:bodyPr rtlCol="0" anchor="ctr">
            <a:normAutofit/>
          </a:bodyPr>
          <a:lstStyle>
            <a:lvl1pPr marL="0" indent="0" algn="l">
              <a:spcBef>
                <a:spcPts val="0"/>
              </a:spcBef>
              <a:buNone/>
              <a:defRPr sz="1900" b="1" i="0">
                <a:solidFill>
                  <a:schemeClr val="tx1"/>
                </a:solidFill>
                <a:latin typeface="+mn-lt"/>
              </a:defRPr>
            </a:lvl1pPr>
            <a:lvl2pPr marL="457200" indent="0">
              <a:buNone/>
              <a:defRPr sz="18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1069848" y="2792472"/>
            <a:ext cx="4663440" cy="3163825"/>
          </a:xfrm>
        </p:spPr>
        <p:txBody>
          <a:bodyPr rtlCol="0"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 rtl="0"/>
            <a:r>
              <a:rPr lang="ru-RU"/>
              <a:t>Образец текста</a:t>
            </a:r>
          </a:p>
          <a:p>
            <a:pPr lvl="1" rtl="0"/>
            <a:r>
              <a:rPr lang="ru-RU"/>
              <a:t>Второй уровень</a:t>
            </a:r>
          </a:p>
          <a:p>
            <a:pPr lvl="2" rtl="0"/>
            <a:r>
              <a:rPr lang="ru-RU"/>
              <a:t>Третий уровень</a:t>
            </a:r>
          </a:p>
          <a:p>
            <a:pPr lvl="3" rtl="0"/>
            <a:r>
              <a:rPr lang="ru-RU"/>
              <a:t>Четвертый уровень</a:t>
            </a:r>
          </a:p>
          <a:p>
            <a:pPr lvl="4" rtl="0"/>
            <a:r>
              <a:rPr lang="ru-RU"/>
              <a:t>Пятый уровень</a:t>
            </a:r>
            <a:endParaRPr lang="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458712" y="2074334"/>
            <a:ext cx="4663440" cy="640080"/>
          </a:xfrm>
        </p:spPr>
        <p:txBody>
          <a:bodyPr rtlCol="0" anchor="ctr">
            <a:normAutofit/>
          </a:bodyPr>
          <a:lstStyle>
            <a:lvl1pPr marL="0" indent="0" algn="l">
              <a:spcBef>
                <a:spcPts val="0"/>
              </a:spcBef>
              <a:buNone/>
              <a:defRPr sz="1900" b="1">
                <a:solidFill>
                  <a:schemeClr val="tx1"/>
                </a:solidFill>
              </a:defRPr>
            </a:lvl1pPr>
            <a:lvl2pPr marL="457200" indent="0">
              <a:buNone/>
              <a:defRPr sz="18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458712" y="2792471"/>
            <a:ext cx="4663440" cy="3164509"/>
          </a:xfrm>
        </p:spPr>
        <p:txBody>
          <a:bodyPr rtlCol="0"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 rtl="0"/>
            <a:r>
              <a:rPr lang="ru-RU"/>
              <a:t>Образец текста</a:t>
            </a:r>
          </a:p>
          <a:p>
            <a:pPr lvl="1" rtl="0"/>
            <a:r>
              <a:rPr lang="ru-RU"/>
              <a:t>Второй уровень</a:t>
            </a:r>
          </a:p>
          <a:p>
            <a:pPr lvl="2" rtl="0"/>
            <a:r>
              <a:rPr lang="ru-RU"/>
              <a:t>Третий уровень</a:t>
            </a:r>
          </a:p>
          <a:p>
            <a:pPr lvl="3" rtl="0"/>
            <a:r>
              <a:rPr lang="ru-RU"/>
              <a:t>Четвертый уровень</a:t>
            </a:r>
          </a:p>
          <a:p>
            <a:pPr lvl="4" rtl="0"/>
            <a:r>
              <a:rPr lang="ru-RU"/>
              <a:t>Пятый уровень</a:t>
            </a:r>
            <a:endParaRPr lang="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23090412-2DE5-405A-816E-F08FB54EB168}" type="datetime1">
              <a:rPr lang="ru-RU" smtClean="0"/>
              <a:t>28.05.2024</a:t>
            </a:fld>
            <a:endParaRPr lang="en-US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en-US"/>
          </a:p>
        </p:txBody>
      </p:sp>
      <p:sp>
        <p:nvSpPr>
          <p:cNvPr id="9" name="Номер слайда 8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34B7E4EF-A1BD-40F4-AB7B-04F084DD99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996071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 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F4C2D7CB-4DC1-4BB7-BF00-4C36160857E0}" type="datetime1">
              <a:rPr lang="ru-RU" smtClean="0"/>
              <a:t>28.05.2024</a:t>
            </a:fld>
            <a:endParaRPr lang="en-US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en-US"/>
          </a:p>
        </p:txBody>
      </p:sp>
      <p:sp>
        <p:nvSpPr>
          <p:cNvPr id="5" name="Номер слайда 4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34B7E4EF-A1BD-40F4-AB7B-04F084DD99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741314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4060D38F-E364-4ED4-9BF4-D7F00FFBE76A}" type="datetime1">
              <a:rPr lang="ru-RU" smtClean="0"/>
              <a:t>28.05.2024</a:t>
            </a:fld>
            <a:endParaRPr lang="en-US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en-US"/>
          </a:p>
        </p:txBody>
      </p:sp>
      <p:sp>
        <p:nvSpPr>
          <p:cNvPr id="4" name="Номер слайда 3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34B7E4EF-A1BD-40F4-AB7B-04F084DD99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724712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id="{D5E1BBF9-8BEF-4353-BA68-30AAF9EBD8D8}"/>
              </a:ext>
            </a:extLst>
          </p:cNvPr>
          <p:cNvSpPr/>
          <p:nvPr/>
        </p:nvSpPr>
        <p:spPr>
          <a:xfrm>
            <a:off x="8119870" y="237744"/>
            <a:ext cx="3826596" cy="6382512"/>
          </a:xfrm>
          <a:prstGeom prst="rect">
            <a:avLst/>
          </a:prstGeom>
          <a:solidFill>
            <a:schemeClr val="bg1">
              <a:lumMod val="85000"/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3" name="Прямоугольник 12">
            <a:extLst>
              <a:ext uri="{FF2B5EF4-FFF2-40B4-BE49-F238E27FC236}">
                <a16:creationId xmlns:a16="http://schemas.microsoft.com/office/drawing/2014/main" id="{5B941C21-2A5D-4912-AB06-1BB0C0EB6AE1}"/>
              </a:ext>
            </a:extLst>
          </p:cNvPr>
          <p:cNvSpPr/>
          <p:nvPr/>
        </p:nvSpPr>
        <p:spPr>
          <a:xfrm>
            <a:off x="8254660" y="374904"/>
            <a:ext cx="3557016" cy="6108192"/>
          </a:xfrm>
          <a:prstGeom prst="rect">
            <a:avLst/>
          </a:prstGeom>
          <a:noFill/>
          <a:ln w="6350" cap="sq">
            <a:solidFill>
              <a:schemeClr val="tx1">
                <a:lumMod val="75000"/>
                <a:lumOff val="2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458200" y="607392"/>
            <a:ext cx="3161963" cy="1645920"/>
          </a:xfrm>
        </p:spPr>
        <p:txBody>
          <a:bodyPr rtlCol="0" anchor="b">
            <a:normAutofit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lang="en-US" sz="3200" b="0" kern="1200" cap="none" spc="0" baseline="0" dirty="0">
                <a:solidFill>
                  <a:schemeClr val="tx1"/>
                </a:solidFill>
                <a:effectLst/>
                <a:latin typeface="+mj-lt"/>
                <a:ea typeface="+mn-ea"/>
                <a:cs typeface="+mn-cs"/>
              </a:defRPr>
            </a:lvl1pPr>
          </a:lstStyle>
          <a:p>
            <a:pPr rtl="0"/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85800" y="609600"/>
            <a:ext cx="6858000" cy="5334000"/>
          </a:xfrm>
        </p:spPr>
        <p:txBody>
          <a:bodyPr rtlCol="0"/>
          <a:lstStyle>
            <a:lvl1pPr>
              <a:defRPr sz="19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 rtl="0"/>
            <a:r>
              <a:rPr lang="ru-RU"/>
              <a:t>Образец текста</a:t>
            </a:r>
          </a:p>
          <a:p>
            <a:pPr lvl="1" rtl="0"/>
            <a:r>
              <a:rPr lang="ru-RU"/>
              <a:t>Второй уровень</a:t>
            </a:r>
          </a:p>
          <a:p>
            <a:pPr lvl="2" rtl="0"/>
            <a:r>
              <a:rPr lang="ru-RU"/>
              <a:t>Третий уровень</a:t>
            </a:r>
          </a:p>
          <a:p>
            <a:pPr lvl="3" rtl="0"/>
            <a:r>
              <a:rPr lang="ru-RU"/>
              <a:t>Четвертый уровень</a:t>
            </a:r>
          </a:p>
          <a:p>
            <a:pPr lvl="4" rtl="0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458200" y="2336800"/>
            <a:ext cx="3161963" cy="3606800"/>
          </a:xfrm>
        </p:spPr>
        <p:txBody>
          <a:bodyPr rtlCol="0">
            <a:normAutofit/>
          </a:bodyPr>
          <a:lstStyle>
            <a:lvl1pPr marL="0" indent="0">
              <a:lnSpc>
                <a:spcPct val="110000"/>
              </a:lnSpc>
              <a:spcBef>
                <a:spcPts val="800"/>
              </a:spcBef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 rtl="0"/>
            <a:r>
              <a:rPr lang="ru-RU"/>
              <a:t>Образец текста</a:t>
            </a:r>
          </a:p>
        </p:txBody>
      </p:sp>
      <p:sp>
        <p:nvSpPr>
          <p:cNvPr id="8" name="Дата 7"/>
          <p:cNvSpPr>
            <a:spLocks noGrp="1"/>
          </p:cNvSpPr>
          <p:nvPr>
            <p:ph type="dt" sz="half" idx="10"/>
          </p:nvPr>
        </p:nvSpPr>
        <p:spPr>
          <a:xfrm>
            <a:off x="5588000" y="6035040"/>
            <a:ext cx="1955800" cy="365760"/>
          </a:xfrm>
        </p:spPr>
        <p:txBody>
          <a:bodyPr rtlCol="0"/>
          <a:lstStyle>
            <a:lvl1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pPr rtl="0"/>
            <a:fld id="{F183FEFD-AB08-4CB5-AE4D-2F6B12D8E3B0}" type="datetime1">
              <a:rPr lang="ru-RU" smtClean="0"/>
              <a:t>28.05.2024</a:t>
            </a:fld>
            <a:endParaRPr lang="en-US"/>
          </a:p>
        </p:txBody>
      </p:sp>
      <p:sp>
        <p:nvSpPr>
          <p:cNvPr id="9" name="Нижний колонтитул 8"/>
          <p:cNvSpPr>
            <a:spLocks noGrp="1"/>
          </p:cNvSpPr>
          <p:nvPr>
            <p:ph type="ftr" sz="quarter" idx="11"/>
          </p:nvPr>
        </p:nvSpPr>
        <p:spPr>
          <a:xfrm>
            <a:off x="685801" y="6035040"/>
            <a:ext cx="4584700" cy="365760"/>
          </a:xfrm>
        </p:spPr>
        <p:txBody>
          <a:bodyPr rtlCol="0"/>
          <a:lstStyle>
            <a:lvl1pPr algn="l">
              <a:defRPr/>
            </a:lvl1pPr>
          </a:lstStyle>
          <a:p>
            <a:pPr rtl="0"/>
            <a:endParaRPr lang="en-US"/>
          </a:p>
        </p:txBody>
      </p:sp>
      <p:sp>
        <p:nvSpPr>
          <p:cNvPr id="11" name="Номер слайда 10"/>
          <p:cNvSpPr>
            <a:spLocks noGrp="1"/>
          </p:cNvSpPr>
          <p:nvPr>
            <p:ph type="sldNum" sz="quarter" idx="12"/>
          </p:nvPr>
        </p:nvSpPr>
        <p:spPr>
          <a:xfrm>
            <a:off x="10396728" y="6035040"/>
            <a:ext cx="1223435" cy="365760"/>
          </a:xfrm>
        </p:spPr>
        <p:txBody>
          <a:bodyPr rtlCol="0"/>
          <a:lstStyle>
            <a:lvl1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pPr rtl="0"/>
            <a:fld id="{34B7E4EF-A1BD-40F4-AB7B-04F084DD99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860216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id="{E687CA98-D9C7-497F-A1DA-7D22F8753BCE}"/>
              </a:ext>
            </a:extLst>
          </p:cNvPr>
          <p:cNvSpPr/>
          <p:nvPr/>
        </p:nvSpPr>
        <p:spPr>
          <a:xfrm>
            <a:off x="8119870" y="237744"/>
            <a:ext cx="3826596" cy="6382512"/>
          </a:xfrm>
          <a:prstGeom prst="rect">
            <a:avLst/>
          </a:prstGeom>
          <a:solidFill>
            <a:schemeClr val="bg1">
              <a:lumMod val="85000"/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" name="Рисунок 2"/>
          <p:cNvSpPr>
            <a:spLocks noGrp="1" noChangeAspect="1"/>
          </p:cNvSpPr>
          <p:nvPr>
            <p:ph type="pic" idx="1"/>
          </p:nvPr>
        </p:nvSpPr>
        <p:spPr>
          <a:xfrm>
            <a:off x="228599" y="237744"/>
            <a:ext cx="7696201" cy="6382512"/>
          </a:xfr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txBody>
          <a:bodyPr rtlCol="0"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rtl="0"/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>
          <a:xfrm>
            <a:off x="5662337" y="6035040"/>
            <a:ext cx="2071963" cy="365760"/>
          </a:xfrm>
        </p:spPr>
        <p:txBody>
          <a:bodyPr rtlCol="0"/>
          <a:lstStyle>
            <a:lvl1pPr>
              <a:defRPr b="1">
                <a:solidFill>
                  <a:srgbClr val="FFFFFF"/>
                </a:solidFill>
                <a:effectLst>
                  <a:outerShdw blurRad="19050" dist="6350" dir="2700000" algn="tl" rotWithShape="0">
                    <a:prstClr val="black">
                      <a:alpha val="40000"/>
                    </a:prstClr>
                  </a:outerShdw>
                </a:effectLst>
              </a:defRPr>
            </a:lvl1pPr>
          </a:lstStyle>
          <a:p>
            <a:pPr rtl="0"/>
            <a:fld id="{EBEA1583-5CEF-4E36-A7FC-D34B7E954D76}" type="datetime1">
              <a:rPr lang="ru-RU" smtClean="0"/>
              <a:t>28.05.2024</a:t>
            </a:fld>
            <a:endParaRPr lang="en-US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>
          <a:xfrm>
            <a:off x="612648" y="6035040"/>
            <a:ext cx="4588002" cy="365760"/>
          </a:xfrm>
        </p:spPr>
        <p:txBody>
          <a:bodyPr rtlCol="0"/>
          <a:lstStyle>
            <a:lvl1pPr marL="0" algn="r" defTabSz="914400" rtl="0" eaLnBrk="1" latinLnBrk="0" hangingPunct="1">
              <a:defRPr lang="en-US" sz="1000" b="1" kern="1200" dirty="0">
                <a:solidFill>
                  <a:srgbClr val="FFFFFF"/>
                </a:solidFill>
                <a:effectLst>
                  <a:outerShdw blurRad="19050" dist="635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+mn-cs"/>
              </a:defRPr>
            </a:lvl1pPr>
          </a:lstStyle>
          <a:p>
            <a:pPr algn="l" rtl="0"/>
            <a:endParaRPr lang="en-US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10396728" y="6035040"/>
            <a:ext cx="1225296" cy="365760"/>
          </a:xfrm>
        </p:spPr>
        <p:txBody>
          <a:bodyPr rtlCol="0"/>
          <a:lstStyle/>
          <a:p>
            <a:pPr rtl="0"/>
            <a:fld id="{34B7E4EF-A1BD-40F4-AB7B-04F084DD991D}" type="slidenum">
              <a:rPr lang="en-US" smtClean="0"/>
              <a:t>‹#›</a:t>
            </a:fld>
            <a:endParaRPr lang="en-US"/>
          </a:p>
        </p:txBody>
      </p:sp>
      <p:sp>
        <p:nvSpPr>
          <p:cNvPr id="12" name="Прямоугольник 11">
            <a:extLst>
              <a:ext uri="{FF2B5EF4-FFF2-40B4-BE49-F238E27FC236}">
                <a16:creationId xmlns:a16="http://schemas.microsoft.com/office/drawing/2014/main" id="{F8B3D8CC-BB13-41A5-8F34-B8E84A4F9534}"/>
              </a:ext>
            </a:extLst>
          </p:cNvPr>
          <p:cNvSpPr/>
          <p:nvPr/>
        </p:nvSpPr>
        <p:spPr>
          <a:xfrm>
            <a:off x="8254660" y="374904"/>
            <a:ext cx="3557016" cy="6108192"/>
          </a:xfrm>
          <a:prstGeom prst="rect">
            <a:avLst/>
          </a:prstGeom>
          <a:noFill/>
          <a:ln w="6350" cap="sq">
            <a:solidFill>
              <a:schemeClr val="tx1">
                <a:lumMod val="75000"/>
                <a:lumOff val="2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477250" y="603504"/>
            <a:ext cx="3144774" cy="1645920"/>
          </a:xfrm>
        </p:spPr>
        <p:txBody>
          <a:bodyPr rtlCol="0" anchor="b">
            <a:noAutofit/>
          </a:bodyPr>
          <a:lstStyle>
            <a:lvl1pPr algn="l">
              <a:lnSpc>
                <a:spcPct val="100000"/>
              </a:lnSpc>
              <a:defRPr sz="3200" b="0">
                <a:solidFill>
                  <a:schemeClr val="tx1"/>
                </a:solidFill>
                <a:latin typeface="+mj-lt"/>
              </a:defRPr>
            </a:lvl1pPr>
          </a:lstStyle>
          <a:p>
            <a:pPr rtl="0"/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477250" y="2386584"/>
            <a:ext cx="3144774" cy="3511296"/>
          </a:xfrm>
        </p:spPr>
        <p:txBody>
          <a:bodyPr rtlCol="0">
            <a:normAutofit/>
          </a:bodyPr>
          <a:lstStyle>
            <a:lvl1pPr marL="0" indent="0" algn="l">
              <a:lnSpc>
                <a:spcPct val="110000"/>
              </a:lnSpc>
              <a:spcBef>
                <a:spcPts val="800"/>
              </a:spcBef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 rtl="0"/>
            <a:r>
              <a:rPr lang="ru-RU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267822308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Прямоугольник 8">
            <a:extLst>
              <a:ext uri="{FF2B5EF4-FFF2-40B4-BE49-F238E27FC236}">
                <a16:creationId xmlns:a16="http://schemas.microsoft.com/office/drawing/2014/main" id="{1E94681D-2A4C-4A8D-B9B5-31D440D0328D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US"/>
          </a:p>
        </p:txBody>
      </p:sp>
      <p:sp>
        <p:nvSpPr>
          <p:cNvPr id="7" name="Прямоугольник 6"/>
          <p:cNvSpPr/>
          <p:nvPr/>
        </p:nvSpPr>
        <p:spPr>
          <a:xfrm>
            <a:off x="234696" y="237744"/>
            <a:ext cx="11722608" cy="6382512"/>
          </a:xfrm>
          <a:prstGeom prst="rect">
            <a:avLst/>
          </a:prstGeom>
          <a:solidFill>
            <a:schemeClr val="bg1">
              <a:lumMod val="75000"/>
              <a:alpha val="60000"/>
            </a:schemeClr>
          </a:solidFill>
          <a:ln w="6350" cap="flat" cmpd="sng" algn="ctr">
            <a:noFill/>
            <a:prstDash val="solid"/>
          </a:ln>
          <a:effectLst>
            <a:softEdge rad="0"/>
          </a:effectLst>
        </p:spPr>
      </p:sp>
      <p:sp>
        <p:nvSpPr>
          <p:cNvPr id="8" name="Прямоугольник 7"/>
          <p:cNvSpPr/>
          <p:nvPr/>
        </p:nvSpPr>
        <p:spPr>
          <a:xfrm>
            <a:off x="371856" y="374904"/>
            <a:ext cx="11448288" cy="6108192"/>
          </a:xfrm>
          <a:prstGeom prst="rect">
            <a:avLst/>
          </a:prstGeom>
          <a:noFill/>
          <a:ln w="6350" cap="sq" cmpd="sng" algn="ctr">
            <a:solidFill>
              <a:schemeClr val="tx1">
                <a:lumMod val="85000"/>
                <a:lumOff val="15000"/>
              </a:schemeClr>
            </a:solidFill>
            <a:prstDash val="solid"/>
            <a:miter lim="800000"/>
          </a:ln>
          <a:effectLst/>
        </p:spPr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66800" y="642594"/>
            <a:ext cx="10058400" cy="13716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rtl="0"/>
            <a:r>
              <a:rPr lang="ru" dirty="0"/>
              <a:t>Стиль образца заголовка</a:t>
            </a:r>
            <a:endParaRPr lang="en-US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066800" y="2103120"/>
            <a:ext cx="10058400" cy="384962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 rtl="0"/>
            <a:r>
              <a:rPr lang="ru"/>
              <a:t>Щелкните, чтобы изменить стили текста образца слайда</a:t>
            </a:r>
          </a:p>
          <a:p>
            <a:pPr lvl="1" rtl="0"/>
            <a:r>
              <a:rPr lang="ru"/>
              <a:t>Второй уровень</a:t>
            </a:r>
          </a:p>
          <a:p>
            <a:pPr lvl="2" rtl="0"/>
            <a:r>
              <a:rPr lang="ru"/>
              <a:t>Третий уровень</a:t>
            </a:r>
          </a:p>
          <a:p>
            <a:pPr lvl="3" rtl="0"/>
            <a:r>
              <a:rPr lang="ru"/>
              <a:t>Четвертый уровень</a:t>
            </a:r>
          </a:p>
          <a:p>
            <a:pPr lvl="4" rtl="0"/>
            <a:r>
              <a:rPr lang="ru"/>
              <a:t>Пятый уровень</a:t>
            </a:r>
            <a:endParaRPr lang="en-US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7256794" y="6035040"/>
            <a:ext cx="2893045" cy="36576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fld id="{1068A786-B8BF-4988-ACBA-DD9B5BC8D522}" type="datetime1">
              <a:rPr lang="ru-RU" smtClean="0"/>
              <a:t>28.05.2024</a:t>
            </a:fld>
            <a:endParaRPr lang="en-US" dirty="0"/>
          </a:p>
        </p:txBody>
      </p:sp>
      <p:sp>
        <p:nvSpPr>
          <p:cNvPr id="5" name="Нижний колонтитул 4"/>
          <p:cNvSpPr>
            <a:spLocks noGrp="1"/>
          </p:cNvSpPr>
          <p:nvPr>
            <p:ph type="ftr" sz="quarter" idx="3"/>
          </p:nvPr>
        </p:nvSpPr>
        <p:spPr>
          <a:xfrm>
            <a:off x="1066800" y="6035040"/>
            <a:ext cx="5816600" cy="36576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80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pPr rtl="0"/>
            <a:endParaRPr lang="en-US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10287000" y="6035040"/>
            <a:ext cx="838200" cy="36576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fld id="{34B7E4EF-A1BD-40F4-AB7B-04F084DD99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15776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7" r:id="rId1"/>
    <p:sldLayoutId id="2147483668" r:id="rId2"/>
    <p:sldLayoutId id="2147483669" r:id="rId3"/>
    <p:sldLayoutId id="2147483670" r:id="rId4"/>
    <p:sldLayoutId id="2147483665" r:id="rId5"/>
    <p:sldLayoutId id="2147483671" r:id="rId6"/>
    <p:sldLayoutId id="2147483672" r:id="rId7"/>
    <p:sldLayoutId id="2147483662" r:id="rId8"/>
    <p:sldLayoutId id="2147483663" r:id="rId9"/>
    <p:sldLayoutId id="2147483664" r:id="rId10"/>
    <p:sldLayoutId id="2147483666" r:id="rId11"/>
  </p:sldLayoutIdLst>
  <p:hf sldNum="0" hdr="0" ft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lang="en-US" sz="4000" i="0" kern="1200" cap="none" spc="0" baseline="0" dirty="0">
          <a:solidFill>
            <a:schemeClr val="tx1">
              <a:lumMod val="85000"/>
              <a:lumOff val="15000"/>
            </a:schemeClr>
          </a:solidFill>
          <a:effectLst/>
          <a:latin typeface="+mj-lt"/>
          <a:ea typeface="+mn-ea"/>
          <a:cs typeface="+mn-cs"/>
        </a:defRPr>
      </a:lvl1pPr>
    </p:titleStyle>
    <p:bodyStyle>
      <a:lvl1pPr marL="182880" indent="-182880" algn="l" defTabSz="914400" rtl="0" eaLnBrk="1" latinLnBrk="0" hangingPunct="1">
        <a:lnSpc>
          <a:spcPct val="110000"/>
        </a:lnSpc>
        <a:spcBef>
          <a:spcPts val="900"/>
        </a:spcBef>
        <a:spcAft>
          <a:spcPts val="0"/>
        </a:spcAft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5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indent="-18288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300" kern="1200">
          <a:solidFill>
            <a:schemeClr val="tx1"/>
          </a:solidFill>
          <a:latin typeface="+mn-lt"/>
          <a:ea typeface="+mn-ea"/>
          <a:cs typeface="+mn-cs"/>
        </a:defRPr>
      </a:lvl2pPr>
      <a:lvl3pPr marL="731520" indent="-18288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1005840" indent="-18288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280160" indent="-18288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600000" indent="-22860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1900000" indent="-22860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200000" indent="-22860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500000" indent="-22860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jpe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 descr="Крупный план логотипа&#10;&#10;Автоматически созданное описание">
            <a:extLst>
              <a:ext uri="{FF2B5EF4-FFF2-40B4-BE49-F238E27FC236}">
                <a16:creationId xmlns:a16="http://schemas.microsoft.com/office/drawing/2014/main" id="{8045422F-7258-40AC-BD2E-2469AA44892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1"/>
          <a:stretch/>
        </p:blipFill>
        <p:spPr>
          <a:xfrm>
            <a:off x="20" y="10"/>
            <a:ext cx="12191979" cy="6857990"/>
          </a:xfrm>
          <a:prstGeom prst="rect">
            <a:avLst/>
          </a:prstGeom>
        </p:spPr>
      </p:pic>
      <p:sp>
        <p:nvSpPr>
          <p:cNvPr id="82" name="Прямоугольник 81">
            <a:extLst>
              <a:ext uri="{FF2B5EF4-FFF2-40B4-BE49-F238E27FC236}">
                <a16:creationId xmlns:a16="http://schemas.microsoft.com/office/drawing/2014/main" id="{2644B391-9BFE-445C-A9EC-F544BB85FB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695067" y="1808532"/>
            <a:ext cx="5452527" cy="3240936"/>
          </a:xfrm>
          <a:prstGeom prst="rect">
            <a:avLst/>
          </a:prstGeom>
          <a:solidFill>
            <a:schemeClr val="bg1">
              <a:lumMod val="75000"/>
              <a:lumOff val="25000"/>
            </a:schemeClr>
          </a:solidFill>
          <a:ln w="6350" cap="sq" cmpd="sng" algn="ctr">
            <a:noFill/>
            <a:prstDash val="solid"/>
            <a:miter lim="800000"/>
          </a:ln>
          <a:effectLst/>
        </p:spPr>
      </p:sp>
      <p:sp>
        <p:nvSpPr>
          <p:cNvPr id="84" name="Прямоугольник 83">
            <a:extLst>
              <a:ext uri="{FF2B5EF4-FFF2-40B4-BE49-F238E27FC236}">
                <a16:creationId xmlns:a16="http://schemas.microsoft.com/office/drawing/2014/main" id="{80F26E69-87D9-4655-AE7B-280A87AA3CA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861010" y="1975104"/>
            <a:ext cx="5120640" cy="2907792"/>
          </a:xfrm>
          <a:prstGeom prst="rect">
            <a:avLst/>
          </a:prstGeom>
          <a:noFill/>
          <a:ln w="6350" cap="sq" cmpd="sng" algn="ctr">
            <a:solidFill>
              <a:schemeClr val="tx1"/>
            </a:solidFill>
            <a:prstDash val="solid"/>
            <a:miter lim="800000"/>
          </a:ln>
          <a:effectLst>
            <a:softEdge rad="0"/>
          </a:effectLst>
        </p:spPr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8C3B467-088C-4F3D-A9A7-105C4E1E20C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033793" y="2355458"/>
            <a:ext cx="4775075" cy="1630907"/>
          </a:xfrm>
        </p:spPr>
        <p:txBody>
          <a:bodyPr rtlCol="0">
            <a:normAutofit/>
          </a:bodyPr>
          <a:lstStyle/>
          <a:p>
            <a:r>
              <a:rPr lang="ru-RU"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</a:t>
            </a:r>
            <a:r>
              <a:rPr lang="ru"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семирный день театра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C8722DDC-8EEE-4A06-8DFE-B44871EAA2C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861010" y="3593281"/>
            <a:ext cx="6005142" cy="559656"/>
          </a:xfrm>
        </p:spPr>
        <p:txBody>
          <a:bodyPr rtlCol="0">
            <a:noAutofit/>
          </a:bodyPr>
          <a:lstStyle/>
          <a:p>
            <a:pPr algn="l"/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8428075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Заголовок 1">
            <a:extLst>
              <a:ext uri="{FF2B5EF4-FFF2-40B4-BE49-F238E27FC236}">
                <a16:creationId xmlns:a16="http://schemas.microsoft.com/office/drawing/2014/main" id="{2B0735DC-8655-4D80-A1F2-DD6F0A061E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01024" y="109059"/>
            <a:ext cx="10058400" cy="1371600"/>
          </a:xfrm>
        </p:spPr>
        <p:txBody>
          <a:bodyPr rtlCol="0">
            <a:normAutofit/>
          </a:bodyPr>
          <a:lstStyle/>
          <a:p>
            <a:pPr algn="ctr"/>
            <a:r>
              <a:rPr lang="ru" dirty="0">
                <a:ln w="0"/>
                <a:solidFill>
                  <a:schemeClr val="accent1">
                    <a:lumMod val="75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Костюмер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36FF842D-660E-43FE-BE9D-C3E0FDBB521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6057" t="27481" r="37297" b="32264"/>
          <a:stretch/>
        </p:blipFill>
        <p:spPr>
          <a:xfrm>
            <a:off x="2207703" y="1253596"/>
            <a:ext cx="7776594" cy="48049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364182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Свиток: горизонтальный 4">
            <a:extLst>
              <a:ext uri="{FF2B5EF4-FFF2-40B4-BE49-F238E27FC236}">
                <a16:creationId xmlns:a16="http://schemas.microsoft.com/office/drawing/2014/main" id="{D065771D-D0CC-49DA-B03F-BE07D5B520E4}"/>
              </a:ext>
            </a:extLst>
          </p:cNvPr>
          <p:cNvSpPr/>
          <p:nvPr/>
        </p:nvSpPr>
        <p:spPr>
          <a:xfrm>
            <a:off x="872456" y="847288"/>
            <a:ext cx="9395670" cy="5268285"/>
          </a:xfrm>
          <a:prstGeom prst="horizontalScroll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«Костюм для роли подбирается отнюдь не по вкусу актера. Эскизы, зарисовки всех видов одежды для персонажей спектакля делает художник, обычно тот, кто оформляет весь спектакль. По его эскизам шьют костюмы в костюмерных мастерских театра» (Ю. </a:t>
            </a:r>
            <a:r>
              <a:rPr lang="ru-RU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Алянский</a:t>
            </a:r>
            <a:r>
              <a:rPr lang="ru-RU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65279990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Заголовок 1">
            <a:extLst>
              <a:ext uri="{FF2B5EF4-FFF2-40B4-BE49-F238E27FC236}">
                <a16:creationId xmlns:a16="http://schemas.microsoft.com/office/drawing/2014/main" id="{2B0735DC-8655-4D80-A1F2-DD6F0A061E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01024" y="109059"/>
            <a:ext cx="10058400" cy="1371600"/>
          </a:xfrm>
        </p:spPr>
        <p:txBody>
          <a:bodyPr rtlCol="0">
            <a:normAutofit/>
          </a:bodyPr>
          <a:lstStyle/>
          <a:p>
            <a:pPr algn="ctr"/>
            <a:r>
              <a:rPr lang="ru" dirty="0">
                <a:ln w="0"/>
                <a:solidFill>
                  <a:schemeClr val="accent1">
                    <a:lumMod val="75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Гримёр</a:t>
            </a:r>
          </a:p>
        </p:txBody>
      </p:sp>
      <p:pic>
        <p:nvPicPr>
          <p:cNvPr id="8194" name="Picture 2">
            <a:extLst>
              <a:ext uri="{FF2B5EF4-FFF2-40B4-BE49-F238E27FC236}">
                <a16:creationId xmlns:a16="http://schemas.microsoft.com/office/drawing/2014/main" id="{B1AD0C48-F8BB-4C94-AA71-438EA21D847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25021" y="1175609"/>
            <a:ext cx="7741957" cy="51580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8882678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Заголовок 1">
            <a:extLst>
              <a:ext uri="{FF2B5EF4-FFF2-40B4-BE49-F238E27FC236}">
                <a16:creationId xmlns:a16="http://schemas.microsoft.com/office/drawing/2014/main" id="{2B0735DC-8655-4D80-A1F2-DD6F0A061E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01024" y="109059"/>
            <a:ext cx="10058400" cy="1371600"/>
          </a:xfrm>
        </p:spPr>
        <p:txBody>
          <a:bodyPr rtlCol="0">
            <a:normAutofit/>
          </a:bodyPr>
          <a:lstStyle/>
          <a:p>
            <a:pPr algn="ctr"/>
            <a:r>
              <a:rPr lang="ru" dirty="0">
                <a:ln w="0"/>
                <a:solidFill>
                  <a:schemeClr val="accent1">
                    <a:lumMod val="75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Зарубежные драматурги</a:t>
            </a:r>
          </a:p>
        </p:txBody>
      </p:sp>
      <p:pic>
        <p:nvPicPr>
          <p:cNvPr id="7170" name="Picture 2">
            <a:extLst>
              <a:ext uri="{FF2B5EF4-FFF2-40B4-BE49-F238E27FC236}">
                <a16:creationId xmlns:a16="http://schemas.microsoft.com/office/drawing/2014/main" id="{44A5CDBD-366C-4060-9188-3D4EA5AAC81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1414" y="1614734"/>
            <a:ext cx="3171336" cy="37751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2" name="Picture 4">
            <a:extLst>
              <a:ext uri="{FF2B5EF4-FFF2-40B4-BE49-F238E27FC236}">
                <a16:creationId xmlns:a16="http://schemas.microsoft.com/office/drawing/2014/main" id="{595CA192-FD4A-4323-83EA-A1C3420FD62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36234" y="1614734"/>
            <a:ext cx="3066469" cy="37751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E5A30E5F-234E-4F1F-8B6D-CBE7F7ADCB41}"/>
              </a:ext>
            </a:extLst>
          </p:cNvPr>
          <p:cNvSpPr txBox="1"/>
          <p:nvPr/>
        </p:nvSpPr>
        <p:spPr>
          <a:xfrm>
            <a:off x="1971414" y="5020594"/>
            <a:ext cx="1879133" cy="369332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Уильям Шекспир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DB2F5BA-93E8-4436-9184-5C1C74A361F1}"/>
              </a:ext>
            </a:extLst>
          </p:cNvPr>
          <p:cNvSpPr txBox="1"/>
          <p:nvPr/>
        </p:nvSpPr>
        <p:spPr>
          <a:xfrm>
            <a:off x="6736234" y="5020594"/>
            <a:ext cx="2307098" cy="369332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Жан-Батист Мольер</a:t>
            </a:r>
          </a:p>
        </p:txBody>
      </p:sp>
    </p:spTree>
    <p:extLst>
      <p:ext uri="{BB962C8B-B14F-4D97-AF65-F5344CB8AC3E}">
        <p14:creationId xmlns:p14="http://schemas.microsoft.com/office/powerpoint/2010/main" val="409325073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Заголовок 1">
            <a:extLst>
              <a:ext uri="{FF2B5EF4-FFF2-40B4-BE49-F238E27FC236}">
                <a16:creationId xmlns:a16="http://schemas.microsoft.com/office/drawing/2014/main" id="{2B0735DC-8655-4D80-A1F2-DD6F0A061E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01024" y="109059"/>
            <a:ext cx="10058400" cy="1371600"/>
          </a:xfrm>
        </p:spPr>
        <p:txBody>
          <a:bodyPr rtlCol="0">
            <a:normAutofit/>
          </a:bodyPr>
          <a:lstStyle/>
          <a:p>
            <a:pPr algn="ctr"/>
            <a:r>
              <a:rPr lang="ru" dirty="0">
                <a:ln w="0"/>
                <a:solidFill>
                  <a:schemeClr val="accent1">
                    <a:lumMod val="75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Русские драматурги</a:t>
            </a:r>
          </a:p>
        </p:txBody>
      </p:sp>
      <p:pic>
        <p:nvPicPr>
          <p:cNvPr id="11266" name="Picture 2">
            <a:extLst>
              <a:ext uri="{FF2B5EF4-FFF2-40B4-BE49-F238E27FC236}">
                <a16:creationId xmlns:a16="http://schemas.microsoft.com/office/drawing/2014/main" id="{74B46F82-2BBE-4084-9786-FE6B619CAE0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8929" y="1673953"/>
            <a:ext cx="4130879" cy="41308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68" name="Picture 4">
            <a:extLst>
              <a:ext uri="{FF2B5EF4-FFF2-40B4-BE49-F238E27FC236}">
                <a16:creationId xmlns:a16="http://schemas.microsoft.com/office/drawing/2014/main" id="{61E47DE8-3B0E-444E-A849-9CB8C3C18DB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82193" y="1673953"/>
            <a:ext cx="3582599" cy="41308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8677F917-CE37-4154-B3A4-694A1ABD6D90}"/>
              </a:ext>
            </a:extLst>
          </p:cNvPr>
          <p:cNvSpPr txBox="1"/>
          <p:nvPr/>
        </p:nvSpPr>
        <p:spPr>
          <a:xfrm>
            <a:off x="1278929" y="5435500"/>
            <a:ext cx="2504506" cy="369332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Антон Павлович Чехов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9A9062D-6025-4799-96CC-A5B66317D3C1}"/>
              </a:ext>
            </a:extLst>
          </p:cNvPr>
          <p:cNvSpPr txBox="1"/>
          <p:nvPr/>
        </p:nvSpPr>
        <p:spPr>
          <a:xfrm>
            <a:off x="6782192" y="5451928"/>
            <a:ext cx="3582599" cy="353943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1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Александр Николаевич Островский</a:t>
            </a:r>
          </a:p>
        </p:txBody>
      </p:sp>
    </p:spTree>
    <p:extLst>
      <p:ext uri="{BB962C8B-B14F-4D97-AF65-F5344CB8AC3E}">
        <p14:creationId xmlns:p14="http://schemas.microsoft.com/office/powerpoint/2010/main" val="4620653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Заголовок 1">
            <a:extLst>
              <a:ext uri="{FF2B5EF4-FFF2-40B4-BE49-F238E27FC236}">
                <a16:creationId xmlns:a16="http://schemas.microsoft.com/office/drawing/2014/main" id="{2B0735DC-8655-4D80-A1F2-DD6F0A061E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01024" y="109059"/>
            <a:ext cx="10058400" cy="1371600"/>
          </a:xfrm>
        </p:spPr>
        <p:txBody>
          <a:bodyPr rtlCol="0">
            <a:normAutofit/>
          </a:bodyPr>
          <a:lstStyle/>
          <a:p>
            <a:pPr algn="ctr"/>
            <a:r>
              <a:rPr lang="ru" dirty="0">
                <a:ln w="0"/>
                <a:solidFill>
                  <a:schemeClr val="accent1">
                    <a:lumMod val="75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Режиссёр</a:t>
            </a:r>
          </a:p>
        </p:txBody>
      </p:sp>
      <p:pic>
        <p:nvPicPr>
          <p:cNvPr id="6146" name="Picture 2">
            <a:extLst>
              <a:ext uri="{FF2B5EF4-FFF2-40B4-BE49-F238E27FC236}">
                <a16:creationId xmlns:a16="http://schemas.microsoft.com/office/drawing/2014/main" id="{0DE34E5E-BBC1-4FAC-B703-80CEF3AACC4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36879" y="1201725"/>
            <a:ext cx="7118241" cy="50626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6518516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Свиток: горизонтальный 4">
            <a:extLst>
              <a:ext uri="{FF2B5EF4-FFF2-40B4-BE49-F238E27FC236}">
                <a16:creationId xmlns:a16="http://schemas.microsoft.com/office/drawing/2014/main" id="{C25E2F30-B196-45DE-B1EA-9EF8443ACD5C}"/>
              </a:ext>
            </a:extLst>
          </p:cNvPr>
          <p:cNvSpPr/>
          <p:nvPr/>
        </p:nvSpPr>
        <p:spPr>
          <a:xfrm>
            <a:off x="872456" y="847288"/>
            <a:ext cx="9395670" cy="5268285"/>
          </a:xfrm>
          <a:prstGeom prst="horizontalScroll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«Он выбирает пьесу, назначает на роли актеров, осуществляет постановку на сцене, вместе с художником решает, как будет выглядеть спектакль внешне, какими будут декорации» (Ю. </a:t>
            </a:r>
            <a:r>
              <a:rPr lang="ru-RU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Алянский</a:t>
            </a:r>
            <a:r>
              <a:rPr lang="ru-RU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218374495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Заголовок 1">
            <a:extLst>
              <a:ext uri="{FF2B5EF4-FFF2-40B4-BE49-F238E27FC236}">
                <a16:creationId xmlns:a16="http://schemas.microsoft.com/office/drawing/2014/main" id="{2B0735DC-8655-4D80-A1F2-DD6F0A061E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377507"/>
            <a:ext cx="12105314" cy="1371600"/>
          </a:xfrm>
        </p:spPr>
        <p:txBody>
          <a:bodyPr rtlCol="0">
            <a:normAutofit/>
          </a:bodyPr>
          <a:lstStyle/>
          <a:p>
            <a:pPr algn="ctr"/>
            <a:r>
              <a:rPr lang="ru-RU" dirty="0">
                <a:ln w="0"/>
                <a:solidFill>
                  <a:schemeClr val="accent1">
                    <a:lumMod val="75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Воронежский государственный театр кукол </a:t>
            </a:r>
            <a:br>
              <a:rPr lang="ru-RU" dirty="0">
                <a:ln w="0"/>
                <a:solidFill>
                  <a:schemeClr val="accent1">
                    <a:lumMod val="75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dirty="0">
                <a:ln w="0"/>
                <a:solidFill>
                  <a:schemeClr val="accent1">
                    <a:lumMod val="75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имени В.А. </a:t>
            </a:r>
            <a:r>
              <a:rPr lang="ru-RU" dirty="0" err="1">
                <a:ln w="0"/>
                <a:solidFill>
                  <a:schemeClr val="accent1">
                    <a:lumMod val="75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Вольховского</a:t>
            </a:r>
            <a:endParaRPr lang="ru" dirty="0">
              <a:ln w="0"/>
              <a:solidFill>
                <a:schemeClr val="accent1">
                  <a:lumMod val="75000"/>
                </a:schemeClr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074" name="Picture 2">
            <a:extLst>
              <a:ext uri="{FF2B5EF4-FFF2-40B4-BE49-F238E27FC236}">
                <a16:creationId xmlns:a16="http://schemas.microsoft.com/office/drawing/2014/main" id="{FE5746FE-DB1E-4DCA-A1A4-7B89EB77CD2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61565" y="1640410"/>
            <a:ext cx="6582183" cy="46303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973567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Заголовок 1">
            <a:extLst>
              <a:ext uri="{FF2B5EF4-FFF2-40B4-BE49-F238E27FC236}">
                <a16:creationId xmlns:a16="http://schemas.microsoft.com/office/drawing/2014/main" id="{2B0735DC-8655-4D80-A1F2-DD6F0A061E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01024" y="109059"/>
            <a:ext cx="10058400" cy="1371600"/>
          </a:xfrm>
        </p:spPr>
        <p:txBody>
          <a:bodyPr rtlCol="0">
            <a:normAutofit/>
          </a:bodyPr>
          <a:lstStyle/>
          <a:p>
            <a:pPr algn="ctr"/>
            <a:r>
              <a:rPr lang="ru" dirty="0">
                <a:ln w="0"/>
                <a:solidFill>
                  <a:schemeClr val="accent1">
                    <a:lumMod val="75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Актёры-кукольники</a:t>
            </a:r>
          </a:p>
        </p:txBody>
      </p:sp>
      <p:pic>
        <p:nvPicPr>
          <p:cNvPr id="4098" name="Picture 2">
            <a:extLst>
              <a:ext uri="{FF2B5EF4-FFF2-40B4-BE49-F238E27FC236}">
                <a16:creationId xmlns:a16="http://schemas.microsoft.com/office/drawing/2014/main" id="{1D10C049-8AE9-49E3-B1D4-7D0B6690FFC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49492" y="1173038"/>
            <a:ext cx="6693016" cy="52372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2351000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>
            <a:extLst>
              <a:ext uri="{FF2B5EF4-FFF2-40B4-BE49-F238E27FC236}">
                <a16:creationId xmlns:a16="http://schemas.microsoft.com/office/drawing/2014/main" id="{C517F207-AD0D-468F-B872-B802E297951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39112" y="691121"/>
            <a:ext cx="6979640" cy="52347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2CEE28B6-2F2A-44E7-BE00-198760DAA312}"/>
              </a:ext>
            </a:extLst>
          </p:cNvPr>
          <p:cNvSpPr txBox="1"/>
          <p:nvPr/>
        </p:nvSpPr>
        <p:spPr>
          <a:xfrm>
            <a:off x="822121" y="738231"/>
            <a:ext cx="3816991" cy="51398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000" dirty="0">
                <a:ln w="0"/>
                <a:solidFill>
                  <a:schemeClr val="accent1">
                    <a:lumMod val="75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Балет</a:t>
            </a:r>
          </a:p>
          <a:p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Гаснут яркие лучи,</a:t>
            </a:r>
          </a:p>
          <a:p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Тихо музыка звучит.</a:t>
            </a:r>
          </a:p>
          <a:p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Скрипки и виолончели</a:t>
            </a:r>
          </a:p>
          <a:p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Нежно менуэт запели.</a:t>
            </a:r>
          </a:p>
          <a:p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Под напев его старинный</a:t>
            </a:r>
          </a:p>
          <a:p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Закружились балерины,</a:t>
            </a:r>
          </a:p>
          <a:p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Словно сказочные феи.</a:t>
            </a:r>
          </a:p>
          <a:p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Скрипок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сладоснтое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 пенье,</a:t>
            </a:r>
          </a:p>
          <a:p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Грациозный пируэт,</a:t>
            </a:r>
          </a:p>
          <a:p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Красоту и вдохновенье</a:t>
            </a:r>
          </a:p>
          <a:p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Дарит зрителям балет!</a:t>
            </a:r>
          </a:p>
          <a:p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3306216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Свиток: горизонтальный 4">
            <a:extLst>
              <a:ext uri="{FF2B5EF4-FFF2-40B4-BE49-F238E27FC236}">
                <a16:creationId xmlns:a16="http://schemas.microsoft.com/office/drawing/2014/main" id="{D065771D-D0CC-49DA-B03F-BE07D5B520E4}"/>
              </a:ext>
            </a:extLst>
          </p:cNvPr>
          <p:cNvSpPr/>
          <p:nvPr/>
        </p:nvSpPr>
        <p:spPr>
          <a:xfrm>
            <a:off x="872455" y="847289"/>
            <a:ext cx="10259735" cy="4890782"/>
          </a:xfrm>
          <a:prstGeom prst="horizontalScroll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«Зритель – не пассивный наблюдатель спектакля. Зритель сопереживает тому, что происходит на сцене. Мы аплодируем, смеёмся, плачем, настороженно молчим – сопереживаем. Это наша реакция. И она понятна артистам» (Ю. </a:t>
            </a:r>
            <a:r>
              <a:rPr lang="ru-RU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Алянский</a:t>
            </a:r>
            <a:r>
              <a:rPr lang="ru-RU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87211952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Заголовок 1">
            <a:extLst>
              <a:ext uri="{FF2B5EF4-FFF2-40B4-BE49-F238E27FC236}">
                <a16:creationId xmlns:a16="http://schemas.microsoft.com/office/drawing/2014/main" id="{2B0735DC-8655-4D80-A1F2-DD6F0A061E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01024" y="109059"/>
            <a:ext cx="10058400" cy="1371600"/>
          </a:xfrm>
        </p:spPr>
        <p:txBody>
          <a:bodyPr rtlCol="0">
            <a:normAutofit/>
          </a:bodyPr>
          <a:lstStyle/>
          <a:p>
            <a:pPr algn="ctr"/>
            <a:r>
              <a:rPr lang="ru" dirty="0">
                <a:ln w="0"/>
                <a:solidFill>
                  <a:schemeClr val="accent1">
                    <a:lumMod val="75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Воронежский государственный цирк</a:t>
            </a: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2F482261-4177-483C-9C37-868DFB31E60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48086" y="1191710"/>
            <a:ext cx="7895827" cy="52510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456532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Заголовок 1">
            <a:extLst>
              <a:ext uri="{FF2B5EF4-FFF2-40B4-BE49-F238E27FC236}">
                <a16:creationId xmlns:a16="http://schemas.microsoft.com/office/drawing/2014/main" id="{2B0735DC-8655-4D80-A1F2-DD6F0A061E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01024" y="109059"/>
            <a:ext cx="10058400" cy="1371600"/>
          </a:xfrm>
        </p:spPr>
        <p:txBody>
          <a:bodyPr rtlCol="0">
            <a:normAutofit/>
          </a:bodyPr>
          <a:lstStyle/>
          <a:p>
            <a:pPr algn="ctr"/>
            <a:r>
              <a:rPr lang="ru" dirty="0">
                <a:ln w="0"/>
                <a:solidFill>
                  <a:schemeClr val="accent1">
                    <a:lumMod val="75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Цирк</a:t>
            </a:r>
          </a:p>
        </p:txBody>
      </p:sp>
      <p:pic>
        <p:nvPicPr>
          <p:cNvPr id="15362" name="Picture 2">
            <a:extLst>
              <a:ext uri="{FF2B5EF4-FFF2-40B4-BE49-F238E27FC236}">
                <a16:creationId xmlns:a16="http://schemas.microsoft.com/office/drawing/2014/main" id="{F6DE7820-6B68-48A1-843A-DBBFD097297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9394" y="509252"/>
            <a:ext cx="3843412" cy="28850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64" name="Picture 4">
            <a:extLst>
              <a:ext uri="{FF2B5EF4-FFF2-40B4-BE49-F238E27FC236}">
                <a16:creationId xmlns:a16="http://schemas.microsoft.com/office/drawing/2014/main" id="{B28C7156-5837-48C6-8748-B7F6AF8EFBD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89193" y="3762456"/>
            <a:ext cx="3839259" cy="25675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2B51BA8A-5ECF-438A-AF31-26D2E67927F1}"/>
              </a:ext>
            </a:extLst>
          </p:cNvPr>
          <p:cNvSpPr txBox="1"/>
          <p:nvPr/>
        </p:nvSpPr>
        <p:spPr>
          <a:xfrm>
            <a:off x="459394" y="3022885"/>
            <a:ext cx="1022059" cy="369332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Акробат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3B2B2CA-3498-46E2-81D7-9CD6CDA8B5D9}"/>
              </a:ext>
            </a:extLst>
          </p:cNvPr>
          <p:cNvSpPr txBox="1"/>
          <p:nvPr/>
        </p:nvSpPr>
        <p:spPr>
          <a:xfrm>
            <a:off x="7889193" y="5960628"/>
            <a:ext cx="1688285" cy="369332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Дрессировщик</a:t>
            </a: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74B3C8CA-B573-4593-9A3C-AA79C4D375F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54321" y="1323534"/>
            <a:ext cx="3083357" cy="46234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A8031E8B-FDFC-4618-81DE-90BDA4A0B657}"/>
              </a:ext>
            </a:extLst>
          </p:cNvPr>
          <p:cNvSpPr txBox="1"/>
          <p:nvPr/>
        </p:nvSpPr>
        <p:spPr>
          <a:xfrm>
            <a:off x="4554321" y="5591296"/>
            <a:ext cx="1183898" cy="369332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Жонглер</a:t>
            </a:r>
          </a:p>
        </p:txBody>
      </p:sp>
    </p:spTree>
    <p:extLst>
      <p:ext uri="{BB962C8B-B14F-4D97-AF65-F5344CB8AC3E}">
        <p14:creationId xmlns:p14="http://schemas.microsoft.com/office/powerpoint/2010/main" val="192059334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91937B00-E39D-43CD-B172-512C4D634775}"/>
              </a:ext>
            </a:extLst>
          </p:cNvPr>
          <p:cNvSpPr txBox="1"/>
          <p:nvPr/>
        </p:nvSpPr>
        <p:spPr>
          <a:xfrm>
            <a:off x="822121" y="738231"/>
            <a:ext cx="4974671" cy="563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</a:t>
            </a:r>
          </a:p>
          <a:p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Собачка цирковая – </a:t>
            </a:r>
          </a:p>
          <a:p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Весёлая, живая.</a:t>
            </a:r>
          </a:p>
          <a:p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В голубой кафтан одета,</a:t>
            </a:r>
          </a:p>
          <a:p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Пышную везёт карету,</a:t>
            </a:r>
          </a:p>
          <a:p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А каретой правит кот,</a:t>
            </a:r>
          </a:p>
          <a:p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Кошку он на бал везёт.</a:t>
            </a:r>
          </a:p>
          <a:p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  <a:sym typeface="Symbol" panose="05050102010706020507" pitchFamily="18" charset="2"/>
            </a:endParaRPr>
          </a:p>
          <a:p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С ними рядом две болонки</a:t>
            </a:r>
          </a:p>
          <a:p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В жёлтых шляпах из соломки.</a:t>
            </a:r>
          </a:p>
          <a:p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Ловко поправляя шляпки,</a:t>
            </a:r>
          </a:p>
          <a:p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Кружатся на задних лапках,</a:t>
            </a:r>
          </a:p>
          <a:p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Забавляя в цирке нас,</a:t>
            </a:r>
          </a:p>
          <a:p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Весело танцуют вальс.</a:t>
            </a:r>
          </a:p>
          <a:p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098" name="Picture 2">
            <a:extLst>
              <a:ext uri="{FF2B5EF4-FFF2-40B4-BE49-F238E27FC236}">
                <a16:creationId xmlns:a16="http://schemas.microsoft.com/office/drawing/2014/main" id="{381EA4C6-EF5C-487F-AE88-990733E40F4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49505" y="1384183"/>
            <a:ext cx="6746146" cy="37947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6179174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Заголовок 1">
            <a:extLst>
              <a:ext uri="{FF2B5EF4-FFF2-40B4-BE49-F238E27FC236}">
                <a16:creationId xmlns:a16="http://schemas.microsoft.com/office/drawing/2014/main" id="{2B0735DC-8655-4D80-A1F2-DD6F0A061E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01024" y="109059"/>
            <a:ext cx="10058400" cy="1371600"/>
          </a:xfrm>
        </p:spPr>
        <p:txBody>
          <a:bodyPr rtlCol="0">
            <a:normAutofit/>
          </a:bodyPr>
          <a:lstStyle/>
          <a:p>
            <a:pPr algn="ctr"/>
            <a:r>
              <a:rPr lang="ru" dirty="0">
                <a:ln w="0"/>
                <a:solidFill>
                  <a:schemeClr val="accent1">
                    <a:lumMod val="75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Цирк</a:t>
            </a:r>
          </a:p>
        </p:txBody>
      </p:sp>
      <p:pic>
        <p:nvPicPr>
          <p:cNvPr id="14338" name="Picture 2">
            <a:extLst>
              <a:ext uri="{FF2B5EF4-FFF2-40B4-BE49-F238E27FC236}">
                <a16:creationId xmlns:a16="http://schemas.microsoft.com/office/drawing/2014/main" id="{17E4D84D-2177-4C26-A57C-6EE890A060B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2576" y="1092256"/>
            <a:ext cx="4738382" cy="31604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40" name="Picture 4">
            <a:extLst>
              <a:ext uri="{FF2B5EF4-FFF2-40B4-BE49-F238E27FC236}">
                <a16:creationId xmlns:a16="http://schemas.microsoft.com/office/drawing/2014/main" id="{A9E4060F-D481-4CB4-9167-0081F13078E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23296" y="2972265"/>
            <a:ext cx="4899170" cy="32661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59E8BE37-E7A1-477F-A5FF-E4B06BC6BB13}"/>
              </a:ext>
            </a:extLst>
          </p:cNvPr>
          <p:cNvSpPr txBox="1"/>
          <p:nvPr/>
        </p:nvSpPr>
        <p:spPr>
          <a:xfrm>
            <a:off x="932577" y="3883388"/>
            <a:ext cx="921390" cy="369332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Клоун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2881253-9D9B-40BE-909D-3117132AB782}"/>
              </a:ext>
            </a:extLst>
          </p:cNvPr>
          <p:cNvSpPr txBox="1"/>
          <p:nvPr/>
        </p:nvSpPr>
        <p:spPr>
          <a:xfrm>
            <a:off x="6023296" y="5869047"/>
            <a:ext cx="1266737" cy="369332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Фокусник</a:t>
            </a:r>
          </a:p>
        </p:txBody>
      </p:sp>
    </p:spTree>
    <p:extLst>
      <p:ext uri="{BB962C8B-B14F-4D97-AF65-F5344CB8AC3E}">
        <p14:creationId xmlns:p14="http://schemas.microsoft.com/office/powerpoint/2010/main" val="156611174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Заголовок 1">
            <a:extLst>
              <a:ext uri="{FF2B5EF4-FFF2-40B4-BE49-F238E27FC236}">
                <a16:creationId xmlns:a16="http://schemas.microsoft.com/office/drawing/2014/main" id="{2B0735DC-8655-4D80-A1F2-DD6F0A061E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01024" y="109059"/>
            <a:ext cx="10058400" cy="1371600"/>
          </a:xfrm>
        </p:spPr>
        <p:txBody>
          <a:bodyPr rtlCol="0">
            <a:normAutofit/>
          </a:bodyPr>
          <a:lstStyle/>
          <a:p>
            <a:pPr algn="ctr"/>
            <a:r>
              <a:rPr lang="ru" dirty="0">
                <a:ln w="0"/>
                <a:solidFill>
                  <a:schemeClr val="accent1">
                    <a:lumMod val="75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Ответьте на вопросы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DB96F1FB-84EB-4A10-BF64-25CC4999A946}"/>
              </a:ext>
            </a:extLst>
          </p:cNvPr>
          <p:cNvSpPr txBox="1"/>
          <p:nvPr/>
        </p:nvSpPr>
        <p:spPr>
          <a:xfrm>
            <a:off x="637563" y="1099692"/>
            <a:ext cx="11066477" cy="55399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Clr>
                <a:schemeClr val="accent3"/>
              </a:buClr>
              <a:buFont typeface="Wingdings" panose="05000000000000000000" pitchFamily="2" charset="2"/>
              <a:buChar char="v"/>
            </a:pP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Какой зал называется театральным фойе?</a:t>
            </a:r>
          </a:p>
          <a:p>
            <a:pPr marL="285750" indent="-285750">
              <a:buClr>
                <a:schemeClr val="accent3"/>
              </a:buClr>
              <a:buFont typeface="Wingdings" panose="05000000000000000000" pitchFamily="2" charset="2"/>
              <a:buChar char="v"/>
            </a:pP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Где в театре располагается оркестр?</a:t>
            </a:r>
          </a:p>
          <a:p>
            <a:pPr marL="285750" indent="-285750">
              <a:buClr>
                <a:schemeClr val="accent3"/>
              </a:buClr>
              <a:buFont typeface="Wingdings" panose="05000000000000000000" pitchFamily="2" charset="2"/>
              <a:buChar char="v"/>
            </a:pP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Что такое декорация?</a:t>
            </a:r>
          </a:p>
          <a:p>
            <a:pPr marL="285750" indent="-285750">
              <a:buClr>
                <a:schemeClr val="accent3"/>
              </a:buClr>
              <a:buFont typeface="Wingdings" panose="05000000000000000000" pitchFamily="2" charset="2"/>
              <a:buChar char="v"/>
            </a:pP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Как называются художники, которые создают декорации?</a:t>
            </a:r>
          </a:p>
          <a:p>
            <a:pPr marL="285750" indent="-285750">
              <a:buClr>
                <a:schemeClr val="accent3"/>
              </a:buClr>
              <a:buFont typeface="Wingdings" panose="05000000000000000000" pitchFamily="2" charset="2"/>
              <a:buChar char="v"/>
            </a:pP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Кто создает костюмы для актеров?</a:t>
            </a:r>
          </a:p>
          <a:p>
            <a:pPr marL="285750" indent="-285750">
              <a:buClr>
                <a:schemeClr val="accent3"/>
              </a:buClr>
              <a:buFont typeface="Wingdings" panose="05000000000000000000" pitchFamily="2" charset="2"/>
              <a:buChar char="v"/>
            </a:pP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Зачем актеры гримируются?</a:t>
            </a:r>
          </a:p>
          <a:p>
            <a:pPr marL="285750" indent="-285750">
              <a:buClr>
                <a:schemeClr val="accent3"/>
              </a:buClr>
              <a:buFont typeface="Wingdings" panose="05000000000000000000" pitchFamily="2" charset="2"/>
              <a:buChar char="v"/>
            </a:pP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Кто пишет актерам тексты ролей?</a:t>
            </a:r>
          </a:p>
          <a:p>
            <a:pPr marL="285750" indent="-285750">
              <a:buClr>
                <a:schemeClr val="accent3"/>
              </a:buClr>
              <a:buFont typeface="Wingdings" panose="05000000000000000000" pitchFamily="2" charset="2"/>
              <a:buChar char="v"/>
            </a:pP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Хотите ли вы стать артистом? Почему? Что вас привлекает в этой профессии?</a:t>
            </a:r>
          </a:p>
          <a:p>
            <a:pPr marL="285750" indent="-285750">
              <a:buClr>
                <a:schemeClr val="accent3"/>
              </a:buClr>
              <a:buFont typeface="Wingdings" panose="05000000000000000000" pitchFamily="2" charset="2"/>
              <a:buChar char="v"/>
            </a:pP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Как вы думаете, когда артист исполняет какую-либо роль он показывает самого себя или другого человека?</a:t>
            </a:r>
          </a:p>
          <a:p>
            <a:pPr marL="285750" indent="-285750">
              <a:buClr>
                <a:schemeClr val="accent3"/>
              </a:buClr>
              <a:buFont typeface="Wingdings" panose="05000000000000000000" pitchFamily="2" charset="2"/>
              <a:buChar char="v"/>
            </a:pP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Что помогает артисту перевоплощаться?</a:t>
            </a:r>
          </a:p>
          <a:p>
            <a:pPr marL="285750" indent="-285750">
              <a:buClr>
                <a:schemeClr val="accent3"/>
              </a:buClr>
              <a:buFont typeface="Wingdings" panose="05000000000000000000" pitchFamily="2" charset="2"/>
              <a:buChar char="v"/>
            </a:pP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Расскажите о кукольном театре?</a:t>
            </a:r>
          </a:p>
          <a:p>
            <a:pPr marL="285750" indent="-285750">
              <a:buClr>
                <a:schemeClr val="accent3"/>
              </a:buClr>
              <a:buFont typeface="Wingdings" panose="05000000000000000000" pitchFamily="2" charset="2"/>
              <a:buChar char="v"/>
            </a:pP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Ставили или вы в детском саду какой-либо спектакль? Участвовали ли вы в нем?</a:t>
            </a:r>
          </a:p>
          <a:p>
            <a:pPr marL="285750" indent="-285750">
              <a:buClr>
                <a:schemeClr val="accent3"/>
              </a:buClr>
              <a:buFont typeface="Wingdings" panose="05000000000000000000" pitchFamily="2" charset="2"/>
              <a:buChar char="v"/>
            </a:pP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Расскажите, что вам особенно запомнилось, когда вы были на балете, в цирке. 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30060891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>
            <a:extLst>
              <a:ext uri="{FF2B5EF4-FFF2-40B4-BE49-F238E27FC236}">
                <a16:creationId xmlns:a16="http://schemas.microsoft.com/office/drawing/2014/main" id="{E33D3C50-0ADD-4986-86F4-E1561999B8D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1412" y="1178824"/>
            <a:ext cx="7539227" cy="52219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Заголовок 1">
            <a:extLst>
              <a:ext uri="{FF2B5EF4-FFF2-40B4-BE49-F238E27FC236}">
                <a16:creationId xmlns:a16="http://schemas.microsoft.com/office/drawing/2014/main" id="{B2C37166-F4F7-4A0D-A952-6FF477A6EE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057" y="0"/>
            <a:ext cx="11744587" cy="1371600"/>
          </a:xfrm>
        </p:spPr>
        <p:txBody>
          <a:bodyPr rtlCol="0">
            <a:normAutofit/>
          </a:bodyPr>
          <a:lstStyle/>
          <a:p>
            <a:pPr algn="ctr"/>
            <a:r>
              <a:rPr lang="ru" sz="3800" dirty="0">
                <a:ln w="0"/>
                <a:solidFill>
                  <a:schemeClr val="accent1">
                    <a:lumMod val="75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Воронежский государственный театр оперы и балета</a:t>
            </a:r>
          </a:p>
        </p:txBody>
      </p:sp>
    </p:spTree>
    <p:extLst>
      <p:ext uri="{BB962C8B-B14F-4D97-AF65-F5344CB8AC3E}">
        <p14:creationId xmlns:p14="http://schemas.microsoft.com/office/powerpoint/2010/main" val="305027122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A4919D0-F177-4BBA-9A0B-DBA69E2ED7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25523" y="399314"/>
            <a:ext cx="10058400" cy="1371600"/>
          </a:xfrm>
        </p:spPr>
        <p:txBody>
          <a:bodyPr rtlCol="0">
            <a:normAutofit/>
          </a:bodyPr>
          <a:lstStyle/>
          <a:p>
            <a:pPr algn="ctr"/>
            <a:r>
              <a:rPr lang="ru" dirty="0">
                <a:ln w="0"/>
                <a:solidFill>
                  <a:schemeClr val="accent1">
                    <a:lumMod val="75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Театральное фойе</a:t>
            </a:r>
          </a:p>
        </p:txBody>
      </p:sp>
      <p:pic>
        <p:nvPicPr>
          <p:cNvPr id="4" name="Picture 2">
            <a:extLst>
              <a:ext uri="{FF2B5EF4-FFF2-40B4-BE49-F238E27FC236}">
                <a16:creationId xmlns:a16="http://schemas.microsoft.com/office/drawing/2014/main" id="{CAD2E4D5-3287-4AC2-BD26-20391BF681E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91592" y="1386483"/>
            <a:ext cx="7608815" cy="49453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3522038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A4919D0-F177-4BBA-9A0B-DBA69E2ED7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25523" y="399314"/>
            <a:ext cx="10058400" cy="1371600"/>
          </a:xfrm>
        </p:spPr>
        <p:txBody>
          <a:bodyPr rtlCol="0">
            <a:normAutofit/>
          </a:bodyPr>
          <a:lstStyle/>
          <a:p>
            <a:pPr algn="ctr"/>
            <a:r>
              <a:rPr lang="ru" dirty="0">
                <a:ln w="0"/>
                <a:solidFill>
                  <a:schemeClr val="accent1">
                    <a:lumMod val="75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Оркестровая яма</a:t>
            </a: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6C255EE5-F53D-4EB9-9400-2FC7F8CF68DE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61" r="2697" b="2482"/>
          <a:stretch/>
        </p:blipFill>
        <p:spPr bwMode="auto">
          <a:xfrm>
            <a:off x="2466364" y="1709062"/>
            <a:ext cx="6962862" cy="46573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324318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>
            <a:extLst>
              <a:ext uri="{FF2B5EF4-FFF2-40B4-BE49-F238E27FC236}">
                <a16:creationId xmlns:a16="http://schemas.microsoft.com/office/drawing/2014/main" id="{24E52889-7559-43FA-96DB-33DC09C2AD0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02778" y="1084278"/>
            <a:ext cx="7586444" cy="52346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Заголовок 1">
            <a:extLst>
              <a:ext uri="{FF2B5EF4-FFF2-40B4-BE49-F238E27FC236}">
                <a16:creationId xmlns:a16="http://schemas.microsoft.com/office/drawing/2014/main" id="{2B0735DC-8655-4D80-A1F2-DD6F0A061E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01024" y="109059"/>
            <a:ext cx="10058400" cy="1371600"/>
          </a:xfrm>
        </p:spPr>
        <p:txBody>
          <a:bodyPr rtlCol="0">
            <a:normAutofit/>
          </a:bodyPr>
          <a:lstStyle/>
          <a:p>
            <a:pPr algn="ctr"/>
            <a:r>
              <a:rPr lang="ru" dirty="0">
                <a:ln w="0"/>
                <a:solidFill>
                  <a:schemeClr val="accent1">
                    <a:lumMod val="75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Декорации</a:t>
            </a:r>
          </a:p>
        </p:txBody>
      </p:sp>
    </p:spTree>
    <p:extLst>
      <p:ext uri="{BB962C8B-B14F-4D97-AF65-F5344CB8AC3E}">
        <p14:creationId xmlns:p14="http://schemas.microsoft.com/office/powerpoint/2010/main" val="309509002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Заголовок 1">
            <a:extLst>
              <a:ext uri="{FF2B5EF4-FFF2-40B4-BE49-F238E27FC236}">
                <a16:creationId xmlns:a16="http://schemas.microsoft.com/office/drawing/2014/main" id="{2B0735DC-8655-4D80-A1F2-DD6F0A061E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01024" y="109059"/>
            <a:ext cx="10058400" cy="1371600"/>
          </a:xfrm>
        </p:spPr>
        <p:txBody>
          <a:bodyPr rtlCol="0">
            <a:normAutofit/>
          </a:bodyPr>
          <a:lstStyle/>
          <a:p>
            <a:pPr algn="ctr"/>
            <a:r>
              <a:rPr lang="ru" dirty="0">
                <a:ln w="0"/>
                <a:solidFill>
                  <a:schemeClr val="accent1">
                    <a:lumMod val="75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Художники-декораторы</a:t>
            </a: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1256EE04-3A55-4185-8574-BDE840761DD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3562"/>
          <a:stretch/>
        </p:blipFill>
        <p:spPr>
          <a:xfrm>
            <a:off x="2029000" y="1071926"/>
            <a:ext cx="8134000" cy="51946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825875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Заголовок 1">
            <a:extLst>
              <a:ext uri="{FF2B5EF4-FFF2-40B4-BE49-F238E27FC236}">
                <a16:creationId xmlns:a16="http://schemas.microsoft.com/office/drawing/2014/main" id="{2B0735DC-8655-4D80-A1F2-DD6F0A061E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01024" y="109059"/>
            <a:ext cx="10058400" cy="1371600"/>
          </a:xfrm>
        </p:spPr>
        <p:txBody>
          <a:bodyPr rtlCol="0">
            <a:normAutofit/>
          </a:bodyPr>
          <a:lstStyle/>
          <a:p>
            <a:pPr algn="ctr"/>
            <a:r>
              <a:rPr lang="ru" dirty="0">
                <a:ln w="0"/>
                <a:solidFill>
                  <a:schemeClr val="accent1">
                    <a:lumMod val="75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Актёры</a:t>
            </a:r>
          </a:p>
        </p:txBody>
      </p:sp>
      <p:pic>
        <p:nvPicPr>
          <p:cNvPr id="5122" name="Picture 2">
            <a:extLst>
              <a:ext uri="{FF2B5EF4-FFF2-40B4-BE49-F238E27FC236}">
                <a16:creationId xmlns:a16="http://schemas.microsoft.com/office/drawing/2014/main" id="{E1DEF916-39A8-46F5-9274-E750DEDADF5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22848" y="1151000"/>
            <a:ext cx="7811054" cy="52009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3469235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Заголовок 1">
            <a:extLst>
              <a:ext uri="{FF2B5EF4-FFF2-40B4-BE49-F238E27FC236}">
                <a16:creationId xmlns:a16="http://schemas.microsoft.com/office/drawing/2014/main" id="{2B0735DC-8655-4D80-A1F2-DD6F0A061E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01024" y="109059"/>
            <a:ext cx="10058400" cy="1371600"/>
          </a:xfrm>
        </p:spPr>
        <p:txBody>
          <a:bodyPr rtlCol="0">
            <a:normAutofit/>
          </a:bodyPr>
          <a:lstStyle/>
          <a:p>
            <a:pPr algn="ctr"/>
            <a:r>
              <a:rPr lang="ru" dirty="0">
                <a:ln w="0"/>
                <a:solidFill>
                  <a:schemeClr val="accent1">
                    <a:lumMod val="75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Художник по костюмам</a:t>
            </a:r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59978554-402B-439E-8F91-B3F717CDD2B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36022" y="1176878"/>
            <a:ext cx="5519956" cy="51510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2980875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СавонVTI">
  <a:themeElements>
    <a:clrScheme name="FIVE">
      <a:dk1>
        <a:sysClr val="windowText" lastClr="000000"/>
      </a:dk1>
      <a:lt1>
        <a:sysClr val="window" lastClr="FFFFFF"/>
      </a:lt1>
      <a:dk2>
        <a:srgbClr val="505046"/>
      </a:dk2>
      <a:lt2>
        <a:srgbClr val="F5F6F4"/>
      </a:lt2>
      <a:accent1>
        <a:srgbClr val="57903F"/>
      </a:accent1>
      <a:accent2>
        <a:srgbClr val="F03F2B"/>
      </a:accent2>
      <a:accent3>
        <a:srgbClr val="3488A0"/>
      </a:accent3>
      <a:accent4>
        <a:srgbClr val="F8D22F"/>
      </a:accent4>
      <a:accent5>
        <a:srgbClr val="5CC6D6"/>
      </a:accent5>
      <a:accent6>
        <a:srgbClr val="B8D233"/>
      </a:accent6>
      <a:hlink>
        <a:srgbClr val="00B0F0"/>
      </a:hlink>
      <a:folHlink>
        <a:srgbClr val="B2B2B2"/>
      </a:folHlink>
    </a:clrScheme>
    <a:fontScheme name="Century Gothic">
      <a:majorFont>
        <a:latin typeface="Century Gothic" panose="020F03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F03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Savon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satMod val="105000"/>
                <a:lumMod val="105000"/>
              </a:schemeClr>
            </a:gs>
            <a:gs pos="100000">
              <a:schemeClr val="phClr">
                <a:tint val="65000"/>
                <a:satMod val="100000"/>
                <a:lumMod val="100000"/>
              </a:schemeClr>
            </a:gs>
            <a:gs pos="100000">
              <a:schemeClr val="phClr">
                <a:tint val="70000"/>
                <a:satMod val="100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0000"/>
                <a:lumMod val="100000"/>
              </a:schemeClr>
            </a:gs>
            <a:gs pos="50000">
              <a:schemeClr val="phClr">
                <a:shade val="99000"/>
                <a:satMod val="105000"/>
                <a:lumMod val="100000"/>
              </a:schemeClr>
            </a:gs>
            <a:gs pos="100000">
              <a:schemeClr val="phClr">
                <a:shade val="98000"/>
                <a:satMod val="105000"/>
                <a:lumMod val="100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12700" dir="5400000" algn="ctr" rotWithShape="0">
              <a:srgbClr val="000000">
                <a:alpha val="63000"/>
              </a:srgbClr>
            </a:outerShdw>
          </a:effectLst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  <a:scene3d>
            <a:camera prst="orthographicFront">
              <a:rot lat="0" lon="0" rev="0"/>
            </a:camera>
            <a:lightRig rig="flat" dir="tl">
              <a:rot lat="0" lon="0" rev="4200000"/>
            </a:lightRig>
          </a:scene3d>
          <a:sp3d prstMaterial="flat">
            <a:bevelT w="50800" h="63500" prst="riblet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hade val="100000"/>
                <a:satMod val="300000"/>
              </a:schemeClr>
            </a:gs>
            <a:gs pos="100000">
              <a:schemeClr val="phClr">
                <a:tint val="100000"/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tint val="95000"/>
              </a:schemeClr>
              <a:schemeClr val="phClr">
                <a:shade val="92000"/>
                <a:satMod val="115000"/>
              </a:schemeClr>
            </a:duotone>
          </a:blip>
          <a:tile tx="0" ty="0" sx="60000" sy="60000" flip="none" algn="tl"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_41798989_TF78438558" id="{9E57F44F-DA93-4254-91DF-B1426C3EFFA1}" vid="{65451059-DDF1-4B5B-9523-2E5E61368425}"/>
    </a:ext>
  </a:extLst>
</a:theme>
</file>

<file path=ppt/theme/theme2.xml><?xml version="1.0" encoding="utf-8"?>
<a:theme xmlns:a="http://schemas.openxmlformats.org/drawingml/2006/main" name="Тема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Тема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{A6362915-6415-4F26-999E-3360B70FBADA}tf78438558_win32</Template>
  <TotalTime>193</TotalTime>
  <Words>397</Words>
  <Application>Microsoft Office PowerPoint</Application>
  <PresentationFormat>Широкоэкранный</PresentationFormat>
  <Paragraphs>70</Paragraphs>
  <Slides>24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6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24</vt:i4>
      </vt:variant>
    </vt:vector>
  </HeadingPairs>
  <TitlesOfParts>
    <vt:vector size="31" baseType="lpstr">
      <vt:lpstr>Calibri</vt:lpstr>
      <vt:lpstr>Century Gothic</vt:lpstr>
      <vt:lpstr>Garamond</vt:lpstr>
      <vt:lpstr>Symbol</vt:lpstr>
      <vt:lpstr>Times New Roman</vt:lpstr>
      <vt:lpstr>Wingdings</vt:lpstr>
      <vt:lpstr>СавонVTI</vt:lpstr>
      <vt:lpstr>Всемирный день театра</vt:lpstr>
      <vt:lpstr>Презентация PowerPoint</vt:lpstr>
      <vt:lpstr>Воронежский государственный театр оперы и балета</vt:lpstr>
      <vt:lpstr>Театральное фойе</vt:lpstr>
      <vt:lpstr>Оркестровая яма</vt:lpstr>
      <vt:lpstr>Декорации</vt:lpstr>
      <vt:lpstr>Художники-декораторы</vt:lpstr>
      <vt:lpstr>Актёры</vt:lpstr>
      <vt:lpstr>Художник по костюмам</vt:lpstr>
      <vt:lpstr>Костюмер</vt:lpstr>
      <vt:lpstr>Презентация PowerPoint</vt:lpstr>
      <vt:lpstr>Гримёр</vt:lpstr>
      <vt:lpstr>Зарубежные драматурги</vt:lpstr>
      <vt:lpstr>Русские драматурги</vt:lpstr>
      <vt:lpstr>Режиссёр</vt:lpstr>
      <vt:lpstr>Презентация PowerPoint</vt:lpstr>
      <vt:lpstr>Воронежский государственный театр кукол  имени В.А. Вольховского</vt:lpstr>
      <vt:lpstr>Актёры-кукольники</vt:lpstr>
      <vt:lpstr>Презентация PowerPoint</vt:lpstr>
      <vt:lpstr>Воронежский государственный цирк</vt:lpstr>
      <vt:lpstr>Цирк</vt:lpstr>
      <vt:lpstr>Презентация PowerPoint</vt:lpstr>
      <vt:lpstr>Цирк</vt:lpstr>
      <vt:lpstr>Ответьте на вопросы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Международный день театра</dc:title>
  <dc:creator>user</dc:creator>
  <cp:lastModifiedBy>user</cp:lastModifiedBy>
  <cp:revision>7</cp:revision>
  <dcterms:created xsi:type="dcterms:W3CDTF">2022-03-13T04:54:15Z</dcterms:created>
  <dcterms:modified xsi:type="dcterms:W3CDTF">2024-05-28T07:29:08Z</dcterms:modified>
</cp:coreProperties>
</file>