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2BBE693-268C-44E7-942F-C419298A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17E8551-5C21-4C84-9D07-403305F6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62AC1298-DE15-4927-9487-6E2D21D9FD3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A441F10-7BCB-468B-86FD-A3955F9E19E6}"/>
              </a:ext>
            </a:extLst>
          </p:cNvPr>
          <p:cNvSpPr/>
          <p:nvPr/>
        </p:nvSpPr>
        <p:spPr>
          <a:xfrm>
            <a:off x="2123728" y="1844824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Презентация 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</a:rPr>
              <a:t>«Природные зоны России»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3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rikolnye-kartinki.ru/img/picture/Aug/23/57bf7feb92c2886646bcd56b71997103/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660950"/>
            <a:ext cx="6262678" cy="4697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d71/000948b8-2aa71723/hello_html_m4c8752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12f9/00108db8-cf1898b7/img10.jpg"/>
          <p:cNvPicPr>
            <a:picLocks noChangeAspect="1" noChangeArrowheads="1"/>
          </p:cNvPicPr>
          <p:nvPr/>
        </p:nvPicPr>
        <p:blipFill rotWithShape="1">
          <a:blip r:embed="rId2" cstate="email"/>
          <a:srcRect l="959" t="1301" r="28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285/000a3bb4-4737cfb0/img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8d/0015945c-33cfa32a/img3.jpg"/>
          <p:cNvPicPr>
            <a:picLocks noChangeAspect="1" noChangeArrowheads="1"/>
          </p:cNvPicPr>
          <p:nvPr/>
        </p:nvPicPr>
        <p:blipFill rotWithShape="1">
          <a:blip r:embed="rId2" cstate="email"/>
          <a:srcRect l="1155" t="1834" r="2251" b="21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04.fotocdn.net/s118/ba850606b1084132/public_pin_l/2703048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-17140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mycdn.me/i?r=AzEPZsRbOZEKgBhR0XGMT1RkSYPte1TdcBRPC2A14Wb6WaaKTM5SRkZCeTgDn6uOy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5.infourok.ru/uploads/ex/00d3/000c706a-6b3ad5d3/3/hello_html_625f81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2.bp.blogspot.com/-O9Z2yytZDb4/XKXfO8d3GyI/AAAAAAAAH3M/5ZqteDCRBosQUKh_Enyx8yr48o2vuh8WACLcBGAs/s1600/0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rgbClr val="CE6868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</TotalTime>
  <Words>7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15</cp:revision>
  <dcterms:created xsi:type="dcterms:W3CDTF">2020-08-05T19:32:16Z</dcterms:created>
  <dcterms:modified xsi:type="dcterms:W3CDTF">2024-05-28T07:36:48Z</dcterms:modified>
</cp:coreProperties>
</file>