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199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мне\Screenshot_20230103-072853_OK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1"/>
          <a:stretch/>
        </p:blipFill>
        <p:spPr bwMode="auto">
          <a:xfrm>
            <a:off x="0" y="0"/>
            <a:ext cx="6858000" cy="939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10800000" flipV="1">
            <a:off x="764704" y="323529"/>
            <a:ext cx="5328592" cy="4308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+mj-lt"/>
              </a:rPr>
              <a:t>Муниципальное бюджетное дошкольное образовательное учреждение – ДЕТСКИЙ САД №10 «ОГОНЕК»</a:t>
            </a:r>
            <a:endParaRPr lang="ru-RU" sz="11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2492896" y="7249653"/>
            <a:ext cx="3744416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</a:t>
            </a:r>
            <a:r>
              <a:rPr lang="ru-RU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Поготовила</a:t>
            </a:r>
            <a:r>
              <a:rPr lang="ru-RU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ru-RU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ПОТАПЕНКО Е.Н.</a:t>
            </a:r>
            <a:endParaRPr lang="ru-RU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815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мне\Screenshot_20230103-072900_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250"/>
            <a:ext cx="6858000" cy="1009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57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мне\Screenshot_20230103-072905_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14350"/>
            <a:ext cx="6858000" cy="976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939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2022-12-30T04:01:44Z</dcterms:created>
  <dcterms:modified xsi:type="dcterms:W3CDTF">2023-01-03T07:49:12Z</dcterms:modified>
</cp:coreProperties>
</file>