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35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2843-7523-4076-B2C3-629152A87236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5597-D770-42D7-ADAF-D6534F4D2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152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2843-7523-4076-B2C3-629152A87236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5597-D770-42D7-ADAF-D6534F4D2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267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2843-7523-4076-B2C3-629152A87236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5597-D770-42D7-ADAF-D6534F4D2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608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2843-7523-4076-B2C3-629152A87236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5597-D770-42D7-ADAF-D6534F4D2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805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2843-7523-4076-B2C3-629152A87236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5597-D770-42D7-ADAF-D6534F4D2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96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2843-7523-4076-B2C3-629152A87236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5597-D770-42D7-ADAF-D6534F4D2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19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2843-7523-4076-B2C3-629152A87236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5597-D770-42D7-ADAF-D6534F4D2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1452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2843-7523-4076-B2C3-629152A87236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5597-D770-42D7-ADAF-D6534F4D2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325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2843-7523-4076-B2C3-629152A87236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5597-D770-42D7-ADAF-D6534F4D2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723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2843-7523-4076-B2C3-629152A87236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5597-D770-42D7-ADAF-D6534F4D2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060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52843-7523-4076-B2C3-629152A87236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05597-D770-42D7-ADAF-D6534F4D2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179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52843-7523-4076-B2C3-629152A87236}" type="datetimeFigureOut">
              <a:rPr lang="ru-RU" smtClean="0"/>
              <a:t>17.08.2022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05597-D770-42D7-ADAF-D6534F4D219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154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513" y="-29675"/>
            <a:ext cx="6858000" cy="990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54765" y="3538330"/>
            <a:ext cx="49894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для родителей перед началом учебного года в детском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саду.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09529" y="1152939"/>
            <a:ext cx="44924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-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сад №10 «Огонек»</a:t>
            </a: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3930" y="5739055"/>
            <a:ext cx="32202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воспитатель: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Боянова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А.В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221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5496" y="139148"/>
            <a:ext cx="5983356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учебного года в детском саду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 – не менее важное событие, чем первое сентября в школе. Конечно, здесь не будет торжественной линейки, белых бантов и ярких букетов. Но в любом случае, новый </a:t>
            </a:r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 в детском саду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 должен начинаться с веселого праздника. Дети должны понимать, что их ждут интересные занятия и игры.</a:t>
            </a:r>
          </a:p>
          <a:p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должен ходить в сад с удовольствием</a:t>
            </a:r>
          </a:p>
          <a:p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Для того чтобы новый </a:t>
            </a:r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 в детском саду не начался с истерик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, требований и слабого здоровья, </a:t>
            </a:r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 необходимо ответственно подойти к сборам и подготовке ребенка. В первую очередь еще летом необходимо вместе приучаться к режиму. Для любого малыша особенно тяжело привыкнуть рано вставать и ложиться в обед спать в отведенное на это время. Конечно, у каждого малыша есть свой режим, который вырабатывается </a:t>
            </a:r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, но все же лучше всего заранее поинтересоваться на счет режима в вашем </a:t>
            </a:r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саду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, это позволит </a:t>
            </a:r>
            <a:r>
              <a:rPr lang="ru-RU" b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перестроить малыша</a:t>
            </a:r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, а значит исключить возможные стрессы.</a:t>
            </a:r>
          </a:p>
          <a:p>
            <a:r>
              <a:rPr lang="ru-RU"/>
              <a:t>Новый </a:t>
            </a:r>
            <a:r>
              <a:rPr lang="ru-RU" b="1"/>
              <a:t>учебный год в саду</a:t>
            </a:r>
            <a:r>
              <a:rPr lang="ru-RU"/>
              <a:t> : идем в сад с радостью</a:t>
            </a:r>
          </a:p>
          <a:p>
            <a:r>
              <a:rPr lang="ru-RU"/>
              <a:t>Для любого ребенка новый </a:t>
            </a:r>
            <a:r>
              <a:rPr lang="ru-RU" b="1"/>
              <a:t>учебный год в детском саду</a:t>
            </a:r>
            <a:r>
              <a:rPr lang="ru-RU"/>
              <a:t> — это своего рода испытание. Ему приходится учиться быть самостоятельным, общаться в коллективе, заниматься и так далее. Именно поэтому как </a:t>
            </a:r>
            <a:r>
              <a:rPr lang="ru-RU" b="1"/>
              <a:t>родители</a:t>
            </a:r>
            <a:r>
              <a:rPr lang="ru-RU"/>
              <a:t>, так и воспитатели, должны понимать, что </a:t>
            </a:r>
            <a:r>
              <a:rPr lang="ru-RU" b="1"/>
              <a:t>начало учебного года в детском саду</a:t>
            </a:r>
            <a:r>
              <a:rPr lang="ru-RU"/>
              <a:t> должно превратиться в своеобразный праздник.</a:t>
            </a:r>
          </a:p>
          <a:p>
            <a:r>
              <a:rPr lang="ru-RU"/>
              <a:t>Ребенок должен понимать, что его здесь ждут, что о нем будут заботиться. Не стоит приглашать артистов для проведения праздника, лучше всего использовать собственные ресурсы. так дети смогут познакомиться с воспитателями, узнать их с другой, более веселой и интересной стороны.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157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13790" y="437321"/>
            <a:ext cx="5844210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 учебного года в детском саду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может быть приятным и в том случае, если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найдут правильный стимул для занятий и игр в группе. Стоит подумать над тем, что может заинтересовать ребенка. Это может быть рассказ о веселых играх с другими детками, о ярких игрушках и книгах и так далее. Но в первую очередь, малыш должен понимать, что он уже взрослый, что ему доверена важная миссия — учиться.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ребенком можно придумать увлекательную сказку о том, какие приключения ждут ребенка в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началом учебного года в детском саду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также нужно вспомнить и о правилах личной гигиены. Если ребенок не умеет самостоятельно умываться и обслуживать себя, то стоит его этому научить. Вряд ли в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за ним будет такой же уход как дома, к тому же это полезно для развития ребенка, для удовлетворения его личных амбиций.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несколько дней до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начала учебного года в детском саду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обязательно нужно заговорить о самых приятных моментах, которые его ждут. Только не стоит вспоминать о них слишком рано, в этом случае ребенок может просто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перегореть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любом случае, нужно постараться, чтобы поход в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сад был как можно приятнее, ведь стресс и слезы — это явление заразное.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Очень важно и самим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настроиться на 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ребенок уже вырос и ему необходимо не только образование, но и банальное общение со своими сверстниками.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4847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74643" y="298174"/>
            <a:ext cx="556591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Идем в сад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выводы</a:t>
            </a:r>
          </a:p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сад для ребенка должен стать вторым домом, и здесь большое значение имеет то, как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и воспитатели преподнесут ему пребывание здесь.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некоторым малышам вполне достаточно сказать, что здесь будет интересно, ну а другие проходят долгий период адаптации. Новый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 в детском саду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— это важное событие как для ребенка, так и для его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24701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662</Words>
  <Application>Microsoft Office PowerPoint</Application>
  <PresentationFormat>Лист A4 (210x297 мм)</PresentationFormat>
  <Paragraphs>18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Алёна</dc:creator>
  <cp:lastModifiedBy>Алёна</cp:lastModifiedBy>
  <cp:revision>2</cp:revision>
  <dcterms:created xsi:type="dcterms:W3CDTF">2022-08-17T05:48:09Z</dcterms:created>
  <dcterms:modified xsi:type="dcterms:W3CDTF">2022-08-17T08:07:28Z</dcterms:modified>
</cp:coreProperties>
</file>