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 bookmarkIdSeed="2">
  <p:sldMasterIdLst>
    <p:sldMasterId id="2147483648" r:id="rId1"/>
  </p:sldMasterIdLst>
  <p:notesMasterIdLst>
    <p:notesMasterId r:id="rId3"/>
  </p:notesMasterIdLst>
  <p:sldIdLst>
    <p:sldId id="302" r:id="rId2"/>
  </p:sldIdLst>
  <p:sldSz cx="12192000" cy="6858000"/>
  <p:notesSz cx="10020300" cy="68881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Кузьменко Владимир Валерьевич" initials="КВВ" lastIdx="4" clrIdx="0">
    <p:extLst>
      <p:ext uri="{19B8F6BF-5375-455C-9EA6-DF929625EA0E}">
        <p15:presenceInfo xmlns="" xmlns:p15="http://schemas.microsoft.com/office/powerpoint/2012/main" userId="S-1-5-21-1957994488-879983540-839522115-1491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4770B5"/>
    <a:srgbClr val="3F6495"/>
    <a:srgbClr val="3B4555"/>
    <a:srgbClr val="2A5244"/>
    <a:srgbClr val="325D6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23" autoAdjust="0"/>
    <p:restoredTop sz="95068" autoAdjust="0"/>
  </p:normalViewPr>
  <p:slideViewPr>
    <p:cSldViewPr snapToGrid="0" snapToObjects="1">
      <p:cViewPr varScale="1">
        <p:scale>
          <a:sx n="84" d="100"/>
          <a:sy n="84" d="100"/>
        </p:scale>
        <p:origin x="-96" y="-4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41591" cy="344954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76400" y="1"/>
            <a:ext cx="4341591" cy="344954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r">
              <a:defRPr sz="1200"/>
            </a:lvl1pPr>
          </a:lstStyle>
          <a:p>
            <a:fld id="{A2600D77-60F7-41FF-9BDE-EAD4B82F63BD}" type="datetimeFigureOut">
              <a:rPr lang="ru-RU" smtClean="0"/>
              <a:pPr/>
              <a:t>06.06.2022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713038" y="515938"/>
            <a:ext cx="4594225" cy="2584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6" tIns="45713" rIns="91426" bIns="45713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1002262" y="3271606"/>
            <a:ext cx="8015778" cy="3100219"/>
          </a:xfrm>
          <a:prstGeom prst="rect">
            <a:avLst/>
          </a:prstGeom>
        </p:spPr>
        <p:txBody>
          <a:bodyPr vert="horz" lIns="91426" tIns="45713" rIns="91426" bIns="45713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6542118"/>
            <a:ext cx="4341591" cy="344954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76400" y="6542118"/>
            <a:ext cx="4341591" cy="344954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r">
              <a:defRPr sz="1200"/>
            </a:lvl1pPr>
          </a:lstStyle>
          <a:p>
            <a:fld id="{4A3BB497-7F16-4A19-890C-070B77D47E4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3BB497-7F16-4A19-890C-070B77D47E4D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DE0A38C-D82C-3643-AE1D-5708769B1E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00C9EA5E-CAB8-5E4E-94F6-DB476A1EC3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BCB6FC98-ED6B-6A41-8629-0CB1D7BDD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ED846-952B-4B96-B4F8-FA08D94E1D9A}" type="datetime1">
              <a:rPr lang="ru-RU" smtClean="0"/>
              <a:pPr/>
              <a:t>06.06.2022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C7B226DD-5D97-794E-8E4B-4DB5BC33E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7E541231-20C1-6C4D-BFE9-FFC3D735C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813D2-8A68-DC49-AD38-D58CE1F92E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36916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112175F-731D-354E-8AE0-FBB52116C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EC2AC4FE-C683-BD4E-9A5D-2E9F494BF5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0758FE50-5A40-634B-9334-D5B92869E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D9D46-5FEE-4182-99D3-B65203ABC335}" type="datetime1">
              <a:rPr lang="ru-RU" smtClean="0"/>
              <a:pPr/>
              <a:t>06.06.2022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CEDD0539-736E-0643-9FB4-9E641DEF1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DFF6E402-375B-1447-8342-3E0FA377F5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813D2-8A68-DC49-AD38-D58CE1F92E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13838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6B22AFE0-EB3C-6246-8FF6-33988B19E7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317BFB4D-71A7-3D45-B9AC-3118DF5AF4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E52DE0C9-D22C-AE45-95A3-E3A66089F8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4FB1E-F786-4247-B64D-69BE9CE36E7C}" type="datetime1">
              <a:rPr lang="ru-RU" smtClean="0"/>
              <a:pPr/>
              <a:t>06.06.2022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319C5573-82C4-1E43-BAD5-19C39914B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AE3C4444-37AB-7B42-83EB-A805539176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813D2-8A68-DC49-AD38-D58CE1F92E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4167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19CDBCC-0DA3-C44D-9508-F616E89476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8CF068F3-AF5A-134D-B058-40378CDF39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B5933EC0-23C7-EF4F-944F-AC032DA4E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B4519-B671-482A-8D78-7AAD1EBE87B0}" type="datetime1">
              <a:rPr lang="ru-RU" smtClean="0"/>
              <a:pPr/>
              <a:t>06.06.2022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3FCE6801-B442-534E-BBAD-D2CBCAB33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A63E4B9F-B94A-6248-8B68-C5F2D37D42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813D2-8A68-DC49-AD38-D58CE1F92E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78317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FEB9264-532A-AD40-B97E-140082680B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A2403E91-000C-D94A-9B93-0A2DB624F1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3CCD51D9-F17A-8C4A-8630-0C22DA4AE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247AE-39F4-4B81-B5DA-B515F26A512D}" type="datetime1">
              <a:rPr lang="ru-RU" smtClean="0"/>
              <a:pPr/>
              <a:t>06.06.2022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5E0F3EE6-B777-1745-A8B6-17F4291978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A03825C8-FC9A-0B4B-84AD-138E0D8DB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813D2-8A68-DC49-AD38-D58CE1F92E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7485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9DD59E1-7670-8542-8CFE-46842BF553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79A5DB63-04AA-3D47-8216-FB1BEE2B93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B0AFDD5C-76B0-964F-AB5E-9DFC15A150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9B86AA90-AA98-CB48-B2AE-6E7070E5B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266C5-DDB9-4895-9D3F-43CEAAE2A45D}" type="datetime1">
              <a:rPr lang="ru-RU" smtClean="0"/>
              <a:pPr/>
              <a:t>06.06.2022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751AF312-494C-1C4C-9090-DB6E16CF04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C2C98F69-2205-0949-86F7-397B50A6E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813D2-8A68-DC49-AD38-D58CE1F92E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56504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5E8289C-D1A5-0143-8586-B165BD3E07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481C3612-6539-8344-9941-49ED82E724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89F2FF5B-8854-7F48-8671-0D744EB2B8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21A552DC-2A3C-7D42-825D-3064509B22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8F9F09A6-93A2-4E46-AD73-11FA991EF6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F1D2A53A-2B5F-424A-B07E-ADE5CB367B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3D4A6-2796-465E-99D4-165BF9DD78E7}" type="datetime1">
              <a:rPr lang="ru-RU" smtClean="0"/>
              <a:pPr/>
              <a:t>06.06.2022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70834DB9-EC37-884E-B3B1-3142D133D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3EAD7436-358C-C645-BFB1-70475A9EF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813D2-8A68-DC49-AD38-D58CE1F92E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91550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D1E2BE0-89C8-164B-A30D-E75C9F7E41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F0E6E7E5-4CEE-B84E-9516-D36EEDE128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6E783-773B-4CD6-883C-23EE9826984F}" type="datetime1">
              <a:rPr lang="ru-RU" smtClean="0"/>
              <a:pPr/>
              <a:t>06.06.2022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D6EAFA2D-E476-9244-AFBF-5F97B34FB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4018FE48-F727-7745-B7CF-08B3F9F70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813D2-8A68-DC49-AD38-D58CE1F92E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81153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5FCB4E26-8768-0340-B456-11D7D85395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8B973-F86D-48F1-84E7-6E957C563EF8}" type="datetime1">
              <a:rPr lang="ru-RU" smtClean="0"/>
              <a:pPr/>
              <a:t>06.06.2022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7BDC5B98-E694-E44C-A579-6149E163A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0D860643-982F-6442-996A-B9089E3BC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813D2-8A68-DC49-AD38-D58CE1F92E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78406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BEDCCEC-14B4-6F47-A7A5-CB0047C7E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C0FAFAE1-B1E8-4E49-811A-DE26E21A90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80DD5F40-9291-7646-B6AC-475133637A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7531F5E8-7700-994A-B4F7-7EDE729D47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BC479-EE1D-4207-BB0F-225673093A48}" type="datetime1">
              <a:rPr lang="ru-RU" smtClean="0"/>
              <a:pPr/>
              <a:t>06.06.2022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358D354C-A924-BF43-AD1B-3B768F8DF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65D836FA-BC64-1342-BA42-A6E579A10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813D2-8A68-DC49-AD38-D58CE1F92E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65281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6EFA7B7-4D79-0642-8A33-45BCA1F2D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DEF2026C-0572-854F-8169-4B3CA7C6F6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1F580F4D-D091-034B-8338-E4AE0149A0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1439D5E3-E6F4-F541-9D74-15EBB6F673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BAF3E-3638-4884-934A-87A8649DEE4B}" type="datetime1">
              <a:rPr lang="ru-RU" smtClean="0"/>
              <a:pPr/>
              <a:t>06.06.2022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FE6891F5-A11C-234E-85F7-D52B3C2A6A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F4A3BC86-585E-8E45-B03C-E187155D4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813D2-8A68-DC49-AD38-D58CE1F92E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98433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C094F21-32B5-4247-883F-C8D66E7D9E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C9845E64-CA5A-F145-90B1-9D539D041F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A38D9B7F-1B34-5E41-9AC7-5B8DA2792B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85FC4A-4C5E-44ED-97C7-7266A1744919}" type="datetime1">
              <a:rPr lang="ru-RU" smtClean="0"/>
              <a:pPr/>
              <a:t>06.06.2022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875E17BB-70DD-1B4E-B2B2-D7861223E8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673B616E-181F-4B41-A5A6-A866A94933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C813D2-8A68-DC49-AD38-D58CE1F92E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00167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15" y="-13955"/>
            <a:ext cx="617709" cy="1201535"/>
          </a:xfrm>
          <a:prstGeom prst="rect">
            <a:avLst/>
          </a:prstGeom>
        </p:spPr>
      </p:pic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813D2-8A68-DC49-AD38-D58CE1F92ECD}" type="slidenum">
              <a:rPr lang="ru-RU" smtClean="0"/>
              <a:pPr/>
              <a:t>1</a:t>
            </a:fld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02794" y="-7866"/>
            <a:ext cx="11576506" cy="8617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Памятка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предупреждению травмирования и гибели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детей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при падении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из окон жилых домов</a:t>
            </a:r>
            <a:endParaRPr lang="ru-RU" alt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="" xmlns:a16="http://schemas.microsoft.com/office/drawing/2014/main" id="{B41DF4F6-8EF1-4A1C-AA95-847C3F13D4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320" y="853908"/>
            <a:ext cx="5261669" cy="225573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="" xmlns:a16="http://schemas.microsoft.com/office/drawing/2014/main" id="{76243ADF-4775-4AA6-8D8B-C34C4EAB2F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0594" y="943484"/>
            <a:ext cx="3955653" cy="541286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="" xmlns:a16="http://schemas.microsoft.com/office/drawing/2014/main" id="{24E51268-667D-4D57-B785-FC210EE1AD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9474" y="3247371"/>
            <a:ext cx="4904757" cy="347410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598518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4413</TotalTime>
  <Words>15</Words>
  <Application>Microsoft Office PowerPoint</Application>
  <PresentationFormat>Произвольный</PresentationFormat>
  <Paragraphs>4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Microsoft Office User</dc:creator>
  <cp:lastModifiedBy>kushnareva</cp:lastModifiedBy>
  <cp:revision>512</cp:revision>
  <dcterms:created xsi:type="dcterms:W3CDTF">2019-04-02T07:58:05Z</dcterms:created>
  <dcterms:modified xsi:type="dcterms:W3CDTF">2022-06-06T08:53:32Z</dcterms:modified>
</cp:coreProperties>
</file>