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50" d="100"/>
          <a:sy n="50" d="100"/>
        </p:scale>
        <p:origin x="23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5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7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1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7" y="6629225"/>
            <a:ext cx="5915025" cy="2166937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6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3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D071-D5D0-4B8A-8AAE-27F46000C407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BC14-60A3-49CB-BACC-4714C1CA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" y="3333750"/>
            <a:ext cx="6119813" cy="489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645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№10 «Огонек»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область, город Топки.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71444"/>
            <a:ext cx="645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br>
              <a:rPr lang="ru-RU" sz="2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endParaRPr lang="ru-RU" sz="24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050" y="8743950"/>
            <a:ext cx="267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Выполнила: Воспитатель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Боянова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А.В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" y="228600"/>
            <a:ext cx="62293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"Осторожно, клещи!"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задач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является формирование безопасного поведения детей. Необходимо приучать ребёнка к неукоснительному выполнению определенных правил.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 наступлением тепла,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пообщаться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пробуждающейся природой. Но посещение парка, леса весной и в начале лета сопряжено с высоким риском быть укушенным клещом, а это черева-то заражением таких опасных болезней, как клещевой энцефалит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боррелиоз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происходит заражение клещами: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ветках или траве, при приближении животного или человека клещи могут прицепиться к нему, а потом добраться до открытых участков кожи, чаще всего - шея, волосистая часть головы, спина, подмышечные и паховые области и др.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Слюна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клеща содержит обезболивающее вещество, поэтому укус его безболезнен, и длительное время незаметен. Вместе со слюной зараженные клещи передают в кровь человека или животного не только вирус клещевого энцефалита, но в некоторых случаях спирохеты, которые вызывают заболевание, клинически сходные с клещевым энцефалитом– клещевой бруцеллез.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7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" y="266700"/>
            <a:ext cx="6115050" cy="900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защита от клещей — это соблюдение техники безопасности: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 рекомендуется без особой надобности залезать в непроходимые чащи низкорослого кустарника (малина, ольха, орешник и т.д.)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Перемещаясь по лесной дороге, не срывайте веток (этим действием, вы стряхиваете на себя с основного куста N-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клещей)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Ноги должны быть полностью прикрыты (не рекомендуются шорты)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Спортивные штаны, трико (желательно с гладкой поверхностью) должны быть заправлены в носки.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Обязательно наличие головного убора (кепка, платок)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Длинные волосы желательно спрятать под головной убор.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 похода по лесу, необходимо проверить (стряхнуть) как верхнюю одежду, так и нижнее бельё.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Осмотреть всё тело.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Обязательно расчесать волосы мелкой расчёской. Если вы обнаружили ползущего клеща, его необходимо сжечь. Клещи очень живучи, раздавить его невозможно</a:t>
            </a:r>
          </a:p>
        </p:txBody>
      </p:sp>
    </p:spTree>
    <p:extLst>
      <p:ext uri="{BB962C8B-B14F-4D97-AF65-F5344CB8AC3E}">
        <p14:creationId xmlns:p14="http://schemas.microsoft.com/office/powerpoint/2010/main" val="25392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" y="400050"/>
            <a:ext cx="60579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или ребенка укусил клещ, постарайтесь как можно скорее обратиться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насекомое удалят и проверят, не опасно ли оно, не является ли разносчиком инфекции. Если показаться врачу нет возможности, удалите клеща самостоятельно. Извлекать паразита нужно пинцетом или специальными приспособлениями, делая выкручивающие движения и стараясь не повредить брюшко и хоботок. Помните, если дернуть быстро, велика вероятность, что верхняя половина туловища клеща останется внутри кожи, что чревато воспалением и нагноением.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клеща необходимо проверить место контакта: не остался ли там хоботок? Если все чисто, ранку следует промыть водой или спиртом, смазать йодом или зеленкой. Затем тщательно вымыть руки с мылом. По возможности, пусть даже на следующий день, отвезите клеща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«агрессора» исследуют на носительство возбудителя.</a:t>
            </a:r>
          </a:p>
        </p:txBody>
      </p:sp>
    </p:spTree>
    <p:extLst>
      <p:ext uri="{BB962C8B-B14F-4D97-AF65-F5344CB8AC3E}">
        <p14:creationId xmlns:p14="http://schemas.microsoft.com/office/powerpoint/2010/main" val="213979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247650"/>
            <a:ext cx="6305550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удалить присосавшегося клеща в домашних условиях?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Тело клеща осторожно смазывают маслом, и оставляют на 15-20 минут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Затем необходимо сделать из прочной нити петлю и затянуть ее у основания хоботка клеща.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Придерживая кожу пальцами, покачивая клеща, постепенно вытягивать его, растягивая концы нити в стороны. Можно захватить клеща пинцетом или обернутыми чистой марлей пальцами как можно ближе к его ротовому аппарату и, держа строго перпендикулярно поверхности укуса, повернуть тело клеща вокруг оси, извлечь его из кожных покровов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Место укуса необходимо смазать 70% спиртом, 5% йодом, зеленкой или одеколоном.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Если клещ удален, а его головка осталась в коже, то нужно обратиться в поликлинику для лечебной помощи. Если обратиться нет возможности, то нужно обработать место 5% йодом и извлечь как занозу.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Клещей, снятых с тела, необходимо поместить в пузырек (в крайнем случае сжечь или залить кипятком). Не следует давить их пальцами, т.к. если клещ заражен, то вирус может попасть в организм человека через слизистые носа, глаз и незначительно поврежденную кожу.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 контакта с клещами обязательно вымыть руки с мылом.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зараженности клеща необходимо (в пузырьке, банке) доставить его в лабораторию.</a:t>
            </a:r>
          </a:p>
        </p:txBody>
      </p:sp>
    </p:spTree>
    <p:extLst>
      <p:ext uri="{BB962C8B-B14F-4D97-AF65-F5344CB8AC3E}">
        <p14:creationId xmlns:p14="http://schemas.microsoft.com/office/powerpoint/2010/main" val="417225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1500"/>
            <a:ext cx="5905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Клещи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считаются одними из наиболее опасных насекомых в нашей полосе. Дело в том, что они являются переносчиками инфекционных заболеваний: клещевого энцефалита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боррелиоза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Эти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вирусные инфекции поражают спинной и головной мозг. Заболевания протекают тяжело, с высокой температурой, судорогами и могут приводить к различным осложнениям.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87172"/>
            <a:ext cx="596162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3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809</Words>
  <Application>Microsoft Office PowerPoint</Application>
  <PresentationFormat>Лист A4 (210x297 мм)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4</cp:revision>
  <dcterms:created xsi:type="dcterms:W3CDTF">2022-04-13T15:27:30Z</dcterms:created>
  <dcterms:modified xsi:type="dcterms:W3CDTF">2022-04-13T15:54:34Z</dcterms:modified>
</cp:coreProperties>
</file>