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60" d="100"/>
          <a:sy n="60" d="100"/>
        </p:scale>
        <p:origin x="2112" y="-5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0CFBA-1D0D-469E-AF9B-CFCE16E9AB85}" type="datetimeFigureOut">
              <a:rPr lang="ru-RU" smtClean="0"/>
              <a:t>07.02.2022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46AD7-4CA6-48AE-A4AB-AE337933A5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50003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0CFBA-1D0D-469E-AF9B-CFCE16E9AB85}" type="datetimeFigureOut">
              <a:rPr lang="ru-RU" smtClean="0"/>
              <a:t>07.02.2022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46AD7-4CA6-48AE-A4AB-AE337933A5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41998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0CFBA-1D0D-469E-AF9B-CFCE16E9AB85}" type="datetimeFigureOut">
              <a:rPr lang="ru-RU" smtClean="0"/>
              <a:t>07.02.2022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46AD7-4CA6-48AE-A4AB-AE337933A5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85354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0CFBA-1D0D-469E-AF9B-CFCE16E9AB85}" type="datetimeFigureOut">
              <a:rPr lang="ru-RU" smtClean="0"/>
              <a:t>07.02.2022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46AD7-4CA6-48AE-A4AB-AE337933A5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46439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0CFBA-1D0D-469E-AF9B-CFCE16E9AB85}" type="datetimeFigureOut">
              <a:rPr lang="ru-RU" smtClean="0"/>
              <a:t>07.02.2022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46AD7-4CA6-48AE-A4AB-AE337933A5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56144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0CFBA-1D0D-469E-AF9B-CFCE16E9AB85}" type="datetimeFigureOut">
              <a:rPr lang="ru-RU" smtClean="0"/>
              <a:t>07.02.2022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46AD7-4CA6-48AE-A4AB-AE337933A5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9634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0CFBA-1D0D-469E-AF9B-CFCE16E9AB85}" type="datetimeFigureOut">
              <a:rPr lang="ru-RU" smtClean="0"/>
              <a:t>07.02.2022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46AD7-4CA6-48AE-A4AB-AE337933A5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81446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0CFBA-1D0D-469E-AF9B-CFCE16E9AB85}" type="datetimeFigureOut">
              <a:rPr lang="ru-RU" smtClean="0"/>
              <a:t>07.02.2022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46AD7-4CA6-48AE-A4AB-AE337933A5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13313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0CFBA-1D0D-469E-AF9B-CFCE16E9AB85}" type="datetimeFigureOut">
              <a:rPr lang="ru-RU" smtClean="0"/>
              <a:t>07.02.2022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46AD7-4CA6-48AE-A4AB-AE337933A5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695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0CFBA-1D0D-469E-AF9B-CFCE16E9AB85}" type="datetimeFigureOut">
              <a:rPr lang="ru-RU" smtClean="0"/>
              <a:t>07.02.2022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46AD7-4CA6-48AE-A4AB-AE337933A5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78169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0CFBA-1D0D-469E-AF9B-CFCE16E9AB85}" type="datetimeFigureOut">
              <a:rPr lang="ru-RU" smtClean="0"/>
              <a:t>07.02.2022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46AD7-4CA6-48AE-A4AB-AE337933A5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79687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F0CFBA-1D0D-469E-AF9B-CFCE16E9AB85}" type="datetimeFigureOut">
              <a:rPr lang="ru-RU" smtClean="0"/>
              <a:t>07.02.2022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546AD7-4CA6-48AE-A4AB-AE337933A5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8557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5551714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663" y="4171949"/>
            <a:ext cx="5872674" cy="4720161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85750" y="285750"/>
            <a:ext cx="62865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Муниципальное бюджетное дошкольное образовательное учреждение – детский сад №10 «Огонек»</a:t>
            </a:r>
            <a:b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Кемеровская область, город Топки.</a:t>
            </a:r>
            <a:endParaRPr lang="ru-RU" b="1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5750" y="1866900"/>
            <a:ext cx="62865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i="1" u="sng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КОНСУЛЬТАЦИЯ ДЛЯ РОДИТЕЛЕЙ</a:t>
            </a:r>
            <a:br>
              <a:rPr lang="ru-RU" sz="2400" b="1" i="1" u="sng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i="1" u="sng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 ПРОФИЛАКТИКЕ ВИРУСА «ОМИКРОН»</a:t>
            </a:r>
            <a:endParaRPr lang="ru-RU" sz="2400" b="1" i="1" u="sng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019300" y="9048750"/>
            <a:ext cx="45529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Выполнила: Воспитатель</a:t>
            </a:r>
            <a:b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b="1" dirty="0" err="1" smtClean="0">
                <a:solidFill>
                  <a:schemeClr val="accent2">
                    <a:lumMod val="75000"/>
                  </a:schemeClr>
                </a:solidFill>
              </a:rPr>
              <a:t>Боянова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 А.В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47767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177143"/>
            <a:ext cx="6858000" cy="555171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92506" y="168442"/>
            <a:ext cx="6352674" cy="87408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ОМИКРОН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это новый штамм </a:t>
            </a: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COVID-19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Новый вид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коронавируса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характеризуется менее агрессивным течением, но более высокой заразностью.</a:t>
            </a:r>
            <a:b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По последним данным, носитель омикрона может заразить до 12 человек. При попадании в организм вирус размножается в носоглотке и ротоглотке. Омикрон легче попадает в верхние дыхательные пути и гораздо реже поражает лёгкие. </a:t>
            </a:r>
          </a:p>
          <a:p>
            <a:r>
              <a:rPr lang="ru-RU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Пути заражения: </a:t>
            </a:r>
          </a:p>
          <a:p>
            <a:r>
              <a:rPr lang="ru-RU" sz="1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Инфекция передается воздушно-капельным путем, воздушно-пылевым и контактным путем. Заразиться можно при  разговоре, в непроветриваемом помещении, при употреблении термически не обработанных продуктов, с которыми взаимодействовал заболевший.</a:t>
            </a:r>
          </a:p>
          <a:p>
            <a:r>
              <a:rPr lang="ru-RU" sz="1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заражения вирусом достаточно сухих частиц, а не только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микрокапель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выделяемых при кашле, чихании. Это говорит о возрастающей необходимости антисептической обработки рабочих поверхностей. </a:t>
            </a:r>
          </a:p>
          <a:p>
            <a:r>
              <a:rPr lang="ru-RU" sz="1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Инкубационный период (время, пошедшее от контакта с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носитем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до появления первых симптомов) может измениться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взависимости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от возраста, сопутствующих заболеваний, иммунитета, количества вирусных частиц, проникших в организм, но в среднем составляет от 1 до 3 дней.</a:t>
            </a:r>
          </a:p>
          <a:p>
            <a:r>
              <a:rPr lang="ru-RU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Симптомы: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Наиболее частыми симптомами является боль в горле (до 80% заболевших). Боль часто сопровождается першением в горле, кашлем.</a:t>
            </a:r>
            <a:b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Для омикрона не характерны показательные симптомы, на основании которых можно поставить диагноз, такие как потеря вкусовых ощущений, потеря обоняния.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Распространенные жалобы при омикроне: головная боль, боль в глазных яблоках, боль в мышцах, насморк, чихание, заложенность носа, потеря аппетита.</a:t>
            </a:r>
            <a:b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Повышение температуры тела при омикроне варьируется. У многих привитых заболевание протекает с нормальной температурой, у ряда заразившихся отмечается подъем температуры до 38 градусов и выше, при этом обычно температура спадает после приема жаропонижающих средств.  У детей чаще отмечаются высыпания.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13645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177143"/>
            <a:ext cx="6858000" cy="5551714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08547" y="192505"/>
            <a:ext cx="6432885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 выявляется?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При диагностике омикрона важно помнить, что это вариант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коронавируса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а значит, выявляется он так же как и остальные варианты: ПЦР-тестом. Берется мазок из носоглотки и ротоглотки, взятый биоматериал исследуют. Тест дает положительный результат уже в конце инкубационного периода.</a:t>
            </a:r>
          </a:p>
          <a:p>
            <a:r>
              <a:rPr lang="ru-RU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Профилактика заболевания:</a:t>
            </a:r>
          </a:p>
          <a:p>
            <a:pPr marL="285750" indent="-285750">
              <a:buFontTx/>
              <a:buChar char="-"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Ношение медицинских масок в общественных местах. Рекомендуется менять маски каждые 2-3 часа.</a:t>
            </a:r>
          </a:p>
          <a:p>
            <a:pPr marL="285750" indent="-285750">
              <a:buFontTx/>
              <a:buChar char="-"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Использование антисептических и дезинфицирующих средств, обрабатывать не только руки, но и рабочие поверхности;</a:t>
            </a:r>
          </a:p>
          <a:p>
            <a:pPr marL="285750" indent="-285750">
              <a:buFontTx/>
              <a:buChar char="-"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Избегать мест массового скопления людей,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согблюдение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социальной дистанции;</a:t>
            </a:r>
          </a:p>
          <a:p>
            <a:pPr marL="285750" indent="-285750">
              <a:buFontTx/>
              <a:buChar char="-"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Периодически проветривать и проводить влажную уборку помещений.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выявлении у себя характерных признаков омикрона, не занимайтесь самолечением, обратитесь к специалисту!!!</a:t>
            </a:r>
          </a:p>
        </p:txBody>
      </p:sp>
    </p:spTree>
    <p:extLst>
      <p:ext uri="{BB962C8B-B14F-4D97-AF65-F5344CB8AC3E}">
        <p14:creationId xmlns:p14="http://schemas.microsoft.com/office/powerpoint/2010/main" val="343660283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72</TotalTime>
  <Words>447</Words>
  <Application>Microsoft Office PowerPoint</Application>
  <PresentationFormat>Лист A4 (210x297 мм)</PresentationFormat>
  <Paragraphs>21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Алёна</dc:creator>
  <cp:lastModifiedBy>Алёна</cp:lastModifiedBy>
  <cp:revision>7</cp:revision>
  <dcterms:created xsi:type="dcterms:W3CDTF">2022-02-07T09:43:11Z</dcterms:created>
  <dcterms:modified xsi:type="dcterms:W3CDTF">2022-02-07T10:55:55Z</dcterms:modified>
</cp:coreProperties>
</file>