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31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7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0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0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26E5-C462-4436-935B-6EC41B030A6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190E-96DB-438B-8FE5-C9E6F9F8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8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9" y="2304141"/>
            <a:ext cx="4539916" cy="4859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653" y="689810"/>
            <a:ext cx="537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д/с№10 «Огонек»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область, город Топки.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726" y="7475621"/>
            <a:ext cx="288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Боянова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7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419100"/>
            <a:ext cx="6096000" cy="95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/>
              <a:t>«Профилактика </a:t>
            </a:r>
            <a:r>
              <a:rPr lang="ru-RU" sz="1600" b="1" i="1" u="sng" dirty="0" err="1"/>
              <a:t>коронавирусной</a:t>
            </a:r>
            <a:r>
              <a:rPr lang="ru-RU" sz="1600" b="1" i="1" u="sng" dirty="0"/>
              <a:t> инфекции»</a:t>
            </a:r>
            <a:endParaRPr lang="ru-RU" sz="1600" dirty="0"/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Что такое COVID-19?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   </a:t>
            </a:r>
            <a:r>
              <a:rPr lang="ru-RU" sz="1600" dirty="0" err="1"/>
              <a:t>Коронавирус</a:t>
            </a:r>
            <a:r>
              <a:rPr lang="ru-RU" sz="1600" dirty="0"/>
              <a:t> – это целое семейство вирусов, которое включает более 30 видов. Виды объединены в 2 подсемейства. Они могут заражать не только человека, но и животных – кошек, собак, птиц, свиней и крупный рогатый скот. Новый вид вируса </a:t>
            </a:r>
            <a:r>
              <a:rPr lang="en-US" sz="1600" dirty="0"/>
              <a:t>COVID</a:t>
            </a:r>
            <a:r>
              <a:rPr lang="ru-RU" sz="1600" dirty="0"/>
              <a:t>-19 был зафиксирован в декабре прошлого года в Китае в городе Ухань и адаптировался для передачи между людьми. COVID-19 опасен тем, что вызывает быстрое развитие пневмонии.</a:t>
            </a:r>
            <a:br>
              <a:rPr lang="ru-RU" sz="1600" dirty="0"/>
            </a:br>
            <a:r>
              <a:rPr lang="ru-RU" sz="1600" dirty="0"/>
              <a:t>   </a:t>
            </a:r>
            <a:r>
              <a:rPr lang="ru-RU" sz="1600" dirty="0" err="1"/>
              <a:t>Коронавирус</a:t>
            </a:r>
            <a:r>
              <a:rPr lang="ru-RU" sz="1600" dirty="0"/>
              <a:t> и вирус гриппа могут иметь сходные симптомы, но генетически они абсолютно разные.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Основные проявления COVID-19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   Проявления респираторного синдрома при заражении вируса </a:t>
            </a:r>
            <a:r>
              <a:rPr lang="en-US" sz="1600" dirty="0"/>
              <a:t>COVID</a:t>
            </a:r>
            <a:r>
              <a:rPr lang="ru-RU" sz="1600" dirty="0"/>
              <a:t>-19 могут варьировать от полного отсутствия симптомов (бессимптомное течение) до тяжелой пневмонии с дыхательной недостаточностью, что может привести к смерти. Больного, как правило, беспокоят высокая температура, кашель, одышка. При этом пневмония может развиваться не всегда. В некоторых случаях могут иметь место симптомы со стороны желудочно-кишечного тракта, включая диарею. Тяжелые проявления заболевания могут заключаться в остановке дыхания, что потребует подключения больного к аппарату искусственного дыхания и оказания помощи в отделении реанимации. На фоне тяжелого течения заболевания возможно присоединение вторичной инфекции грибковой и бактериальной.</a:t>
            </a:r>
            <a:br>
              <a:rPr lang="ru-RU" sz="1600" dirty="0"/>
            </a:br>
            <a:r>
              <a:rPr lang="ru-RU" sz="1600" dirty="0"/>
              <a:t>   Вирус особенно опасен для людей с ослабленной иммунной системой и пожилых, а также больных с сопутствующими заболеваниями, например, сахарным диабетом, хроническими заболеваниями легких и др.</a:t>
            </a:r>
            <a:br>
              <a:rPr lang="ru-RU" sz="1600" dirty="0"/>
            </a:br>
            <a:r>
              <a:rPr lang="ru-RU" sz="1600" dirty="0"/>
              <a:t>   Дети и молодые люди менее восприимчивы к заболеванию. Известны лишь единичные случаи заражения. Заражение у детей сопровождается поражением верхних дыхательных путей (</a:t>
            </a:r>
            <a:r>
              <a:rPr lang="ru-RU" sz="1600" dirty="0" err="1"/>
              <a:t>ринофарингит</a:t>
            </a:r>
            <a:r>
              <a:rPr lang="ru-RU" sz="1600" dirty="0"/>
              <a:t>) и нижних дыхательных путей (бронхит, пневмония).</a:t>
            </a:r>
            <a:br>
              <a:rPr lang="ru-RU" sz="1600" dirty="0"/>
            </a:br>
            <a:r>
              <a:rPr lang="ru-RU" sz="1600" dirty="0"/>
              <a:t>   Для точного подтверждения заболевания необходим осмотр врача. При подозрении на </a:t>
            </a:r>
            <a:r>
              <a:rPr lang="ru-RU" sz="1600" dirty="0" err="1"/>
              <a:t>коронавирус</a:t>
            </a:r>
            <a:r>
              <a:rPr lang="ru-RU" sz="1600" dirty="0"/>
              <a:t>, доктор назначит лабораторные и другие необходимые исследования (рентген грудной клетки, КТ лёгких, ЭКГ).</a:t>
            </a:r>
          </a:p>
        </p:txBody>
      </p:sp>
    </p:spTree>
    <p:extLst>
      <p:ext uri="{BB962C8B-B14F-4D97-AF65-F5344CB8AC3E}">
        <p14:creationId xmlns:p14="http://schemas.microsoft.com/office/powerpoint/2010/main" val="29885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1950"/>
            <a:ext cx="59436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Когда </a:t>
            </a:r>
            <a:r>
              <a:rPr lang="ru-RU" sz="1600" b="1" dirty="0">
                <a:solidFill>
                  <a:srgbClr val="FF0000"/>
                </a:solidFill>
              </a:rPr>
              <a:t>обращаться за медицинской помощью?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   Если у вас повысилась температура, появился кашель или затрудненное дыхание, вам следует позвонить врачу. Возможно, вы заражены, если в предшествующие 14 дней:</a:t>
            </a:r>
            <a:br>
              <a:rPr lang="ru-RU" sz="1600" dirty="0"/>
            </a:br>
            <a:r>
              <a:rPr lang="ru-RU" sz="1600" dirty="0"/>
              <a:t>1) у вас был тесный контакт с носителем вируса либо; </a:t>
            </a:r>
            <a:br>
              <a:rPr lang="ru-RU" sz="1600" dirty="0"/>
            </a:br>
            <a:r>
              <a:rPr lang="ru-RU" sz="1600" dirty="0"/>
              <a:t>2) вы находитесь или вернулись из местности, где много людей страдают этой инфекцией.</a:t>
            </a:r>
          </a:p>
          <a:p>
            <a:r>
              <a:rPr lang="ru-RU" sz="1600" dirty="0"/>
              <a:t>   Многим людям, имеющим нетяжелые проявления болезни, лучше оставаться дома и изолироваться от других людей, пока болезнь не пройдет. Если врач сочтет, что вам все-таки необходимо появиться у него, то перед входом в поликлинику или больницу, надо надеть медицинскую маску. Ждать приема лучше всего отдельно от других пациентов. Если же вам настолько плохо, что в больницу надо отправляться немедленно, все-таки необходимо предупредить медицинский персонал о себе: от этого выиграет и ваша безопасность, и безопасность других пациентов.</a:t>
            </a:r>
            <a:br>
              <a:rPr lang="ru-RU" sz="1600" dirty="0"/>
            </a:br>
            <a:r>
              <a:rPr lang="ru-RU" sz="1600" dirty="0"/>
              <a:t>   Врач или фельдшер осмотрят и расспросят вас: надо быть готовым ответить на вопрос о недавних путешествиях и о контактах с другими больными людьми.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Как передается COVID-19?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   Человек, заболевший </a:t>
            </a:r>
            <a:r>
              <a:rPr lang="ru-RU" sz="1600" dirty="0" err="1"/>
              <a:t>коронавирусом</a:t>
            </a:r>
            <a:r>
              <a:rPr lang="ru-RU" sz="1600" dirty="0"/>
              <a:t> и люди, контактирующие с ним, являются источниками инфекции. </a:t>
            </a:r>
          </a:p>
          <a:p>
            <a:r>
              <a:rPr lang="ru-RU" sz="1600" dirty="0"/>
              <a:t>Вирус передаётся:</a:t>
            </a:r>
          </a:p>
          <a:p>
            <a:pPr lvl="0"/>
            <a:r>
              <a:rPr lang="ru-RU" sz="1600" dirty="0"/>
              <a:t>воздушно-капельным путём</a:t>
            </a:r>
          </a:p>
          <a:p>
            <a:pPr lvl="0"/>
            <a:r>
              <a:rPr lang="ru-RU" sz="1600" dirty="0"/>
              <a:t>воздушно-пылевым путём</a:t>
            </a:r>
          </a:p>
          <a:p>
            <a:pPr lvl="0"/>
            <a:r>
              <a:rPr lang="ru-RU" sz="1600" dirty="0"/>
              <a:t>контактным</a:t>
            </a:r>
          </a:p>
          <a:p>
            <a:pPr lvl="0"/>
            <a:r>
              <a:rPr lang="ru-RU" sz="1600" dirty="0"/>
              <a:t>через фекалии</a:t>
            </a:r>
          </a:p>
        </p:txBody>
      </p:sp>
    </p:spTree>
    <p:extLst>
      <p:ext uri="{BB962C8B-B14F-4D97-AF65-F5344CB8AC3E}">
        <p14:creationId xmlns:p14="http://schemas.microsoft.com/office/powerpoint/2010/main" val="192527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6858000" cy="9938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381000"/>
            <a:ext cx="600075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Как защитить себя от заражения COVID-19?</a:t>
            </a:r>
            <a:endParaRPr lang="ru-RU" sz="1500" dirty="0">
              <a:solidFill>
                <a:srgbClr val="FF0000"/>
              </a:solidFill>
            </a:endParaRPr>
          </a:p>
          <a:p>
            <a:r>
              <a:rPr lang="ru-RU" sz="1500" dirty="0"/>
              <a:t>Главное, что нужно сделать родителям – провести беседу с детьми на тему опасности заражения и важности профилактики </a:t>
            </a:r>
            <a:r>
              <a:rPr lang="ru-RU" sz="1500" dirty="0" err="1"/>
              <a:t>коронавируса</a:t>
            </a:r>
            <a:r>
              <a:rPr lang="ru-RU" sz="1500" dirty="0"/>
              <a:t>.</a:t>
            </a:r>
          </a:p>
          <a:p>
            <a:r>
              <a:rPr lang="ru-RU" sz="1500" dirty="0"/>
              <a:t>К мерам профилактики </a:t>
            </a:r>
            <a:r>
              <a:rPr lang="ru-RU" sz="1500" dirty="0" err="1"/>
              <a:t>коронавируса</a:t>
            </a:r>
            <a:r>
              <a:rPr lang="ru-RU" sz="1500" dirty="0"/>
              <a:t> детей врачи относят:</a:t>
            </a:r>
          </a:p>
          <a:p>
            <a:r>
              <a:rPr lang="ru-RU" sz="1500" dirty="0"/>
              <a:t>- комплексное укрепление иммунитета ребенка – полноценное питание, прием витаминов, физическая активность, закаливание;</a:t>
            </a:r>
            <a:br>
              <a:rPr lang="ru-RU" sz="1500" dirty="0"/>
            </a:br>
            <a:r>
              <a:rPr lang="ru-RU" sz="1500" dirty="0"/>
              <a:t>- ограничение контактов с больными людьми;</a:t>
            </a:r>
            <a:br>
              <a:rPr lang="ru-RU" sz="1500" dirty="0"/>
            </a:br>
            <a:r>
              <a:rPr lang="ru-RU" sz="1500" dirty="0"/>
              <a:t>- отказ от посещения лечебных учреждений без необходимости;</a:t>
            </a:r>
            <a:br>
              <a:rPr lang="ru-RU" sz="1500" dirty="0"/>
            </a:br>
            <a:r>
              <a:rPr lang="ru-RU" sz="1500" dirty="0"/>
              <a:t>- временное ограничение посещения мест массового скопления людей;</a:t>
            </a:r>
            <a:br>
              <a:rPr lang="ru-RU" sz="1500" dirty="0"/>
            </a:br>
            <a:r>
              <a:rPr lang="ru-RU" sz="1500" dirty="0"/>
              <a:t>- нельзя касаться рта, носа или глаз немытыми руками;</a:t>
            </a:r>
            <a:br>
              <a:rPr lang="ru-RU" sz="1500" dirty="0"/>
            </a:br>
            <a:r>
              <a:rPr lang="ru-RU" sz="1500" dirty="0"/>
              <a:t>- нельзя целоваться и здороваться за руку;</a:t>
            </a:r>
            <a:br>
              <a:rPr lang="ru-RU" sz="1500" dirty="0"/>
            </a:br>
            <a:r>
              <a:rPr lang="ru-RU" sz="1500" dirty="0"/>
              <a:t>- нельзя дотрагиваться до предметов без необходимости: брать посуду, касаться дверных ручек;</a:t>
            </a:r>
            <a:br>
              <a:rPr lang="ru-RU" sz="1500" dirty="0"/>
            </a:br>
            <a:r>
              <a:rPr lang="ru-RU" sz="1500" dirty="0"/>
              <a:t>- соблюдение гигиены рук;</a:t>
            </a:r>
            <a:br>
              <a:rPr lang="ru-RU" sz="1500" dirty="0"/>
            </a:br>
            <a:r>
              <a:rPr lang="ru-RU" sz="1500" dirty="0"/>
              <a:t>- использование дезинфицирующих и моющих бытовых средств для обработки поверхностей, использование спиртсодержащих салфеток;</a:t>
            </a:r>
            <a:br>
              <a:rPr lang="ru-RU" sz="1500" dirty="0"/>
            </a:br>
            <a:r>
              <a:rPr lang="ru-RU" sz="1500" dirty="0"/>
              <a:t>- использование медицинской маски в местах скопления народа, которая должна меняться каждые 2 -3 часа и других подручных средств защиты;</a:t>
            </a:r>
            <a:br>
              <a:rPr lang="ru-RU" sz="1500" dirty="0"/>
            </a:br>
            <a:r>
              <a:rPr lang="ru-RU" sz="1500" dirty="0"/>
              <a:t>- использование персональных предметов личной гигиены членами семьи;</a:t>
            </a:r>
            <a:br>
              <a:rPr lang="ru-RU" sz="1500" dirty="0"/>
            </a:br>
            <a:r>
              <a:rPr lang="ru-RU" sz="1500" dirty="0"/>
              <a:t>- проветривание и увлажнение помещения;</a:t>
            </a:r>
            <a:br>
              <a:rPr lang="ru-RU" sz="1500" dirty="0"/>
            </a:br>
            <a:r>
              <a:rPr lang="ru-RU" sz="1500" dirty="0"/>
              <a:t>- тщательная обработка продуктов, особенно животного происхождения.</a:t>
            </a:r>
          </a:p>
          <a:p>
            <a:r>
              <a:rPr lang="ru-RU" sz="1500" dirty="0"/>
              <a:t>   Необходимо помнить, что первые симптомы после заражения могут появиться не сразу, а после 10-30 дней. Все зависит от иммунитета зараженного человека.</a:t>
            </a:r>
            <a:br>
              <a:rPr lang="ru-RU" sz="1500" dirty="0"/>
            </a:br>
            <a:r>
              <a:rPr lang="ru-RU" sz="1500" dirty="0"/>
              <a:t>   Эпидемия </a:t>
            </a:r>
            <a:r>
              <a:rPr lang="ru-RU" sz="1500" dirty="0" err="1"/>
              <a:t>коронавируса</a:t>
            </a:r>
            <a:r>
              <a:rPr lang="ru-RU" sz="1500" dirty="0"/>
              <a:t> в мире все еще набирает обороты. К такому выводу можно прийти, учитывая данные о количестве зараженных людей.</a:t>
            </a:r>
            <a:br>
              <a:rPr lang="ru-RU" sz="1500" dirty="0"/>
            </a:br>
            <a:r>
              <a:rPr lang="ru-RU" sz="1500" dirty="0"/>
              <a:t>   Поэтому важно соблюдать профилактические меры каждому человеку, чтобы избежать заражения.</a:t>
            </a:r>
            <a:br>
              <a:rPr lang="ru-RU" sz="1500" dirty="0"/>
            </a:br>
            <a:r>
              <a:rPr lang="ru-RU" sz="1500" dirty="0"/>
              <a:t>   COVID-19 сейчас главная и серьезная проблема для человечества.</a:t>
            </a:r>
            <a:br>
              <a:rPr lang="ru-RU" sz="1500" dirty="0"/>
            </a:br>
            <a:r>
              <a:rPr lang="ru-RU" sz="1500" dirty="0"/>
              <a:t>   При соблюдении правил профилактики </a:t>
            </a:r>
            <a:r>
              <a:rPr lang="ru-RU" sz="1500" dirty="0" err="1"/>
              <a:t>коронавируса</a:t>
            </a:r>
            <a:r>
              <a:rPr lang="ru-RU" sz="1500" dirty="0"/>
              <a:t> риск заражения существенно снижается. Полностью исключить вероятность развития заболевания позволит только вакцинация. Над созданием эффективной вакцины работают специалисты из разных стран мира.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3047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870</Words>
  <Application>Microsoft Office PowerPoint</Application>
  <PresentationFormat>Лист A4 (210x297 мм)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2</cp:revision>
  <dcterms:created xsi:type="dcterms:W3CDTF">2022-02-07T09:23:20Z</dcterms:created>
  <dcterms:modified xsi:type="dcterms:W3CDTF">2022-02-07T09:38:02Z</dcterms:modified>
</cp:coreProperties>
</file>